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numbering.xml" ContentType="application/vnd.openxmlformats-officedocument.wordprocessingml.numbering+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sdt>
      <w:sdtPr>
        <w:rPr>
          <w:sz w:val="56"/>
          <w:szCs w:val="56"/>
        </w:rPr>
        <w:id w:val="1985267381"/>
        <w:placeholder>
          <w:docPart w:val="53E3B76F2594F143A5D3652C4FC5455A"/>
        </w:placeholder>
        <w15:appearance w15:val="hidden"/>
      </w:sdtPr>
      <w:sdtEndPr/>
      <w:sdtContent>
        <w:p w14:paraId="7B21B092" w14:textId="6DB8839D" w:rsidR="0094142C" w:rsidRPr="002A60A8" w:rsidRDefault="0094142C" w:rsidP="00D41FAC">
          <w:pPr>
            <w:jc w:val="center"/>
            <w:rPr>
              <w:sz w:val="56"/>
              <w:szCs w:val="56"/>
            </w:rPr>
          </w:pPr>
        </w:p>
        <w:p w14:paraId="7DFBA6C1" w14:textId="350EEFEE" w:rsidR="0094142C" w:rsidRPr="002A60A8" w:rsidRDefault="0094142C" w:rsidP="00D41FAC">
          <w:pPr>
            <w:jc w:val="center"/>
            <w:rPr>
              <w:sz w:val="56"/>
              <w:szCs w:val="56"/>
            </w:rPr>
          </w:pPr>
        </w:p>
        <w:p w14:paraId="3E8DBD9F" w14:textId="662737EF" w:rsidR="0094142C" w:rsidRPr="002A60A8" w:rsidRDefault="0094142C" w:rsidP="00D41FAC">
          <w:pPr>
            <w:jc w:val="center"/>
            <w:rPr>
              <w:sz w:val="56"/>
              <w:szCs w:val="56"/>
            </w:rPr>
          </w:pPr>
        </w:p>
        <w:p w14:paraId="3CBE16FC" w14:textId="77777777" w:rsidR="0094142C" w:rsidRPr="002A60A8" w:rsidRDefault="0094142C" w:rsidP="00D41FAC">
          <w:pPr>
            <w:jc w:val="center"/>
            <w:rPr>
              <w:b/>
              <w:bCs/>
              <w:sz w:val="56"/>
              <w:szCs w:val="56"/>
            </w:rPr>
          </w:pPr>
        </w:p>
        <w:p w14:paraId="70AEBD9E" w14:textId="77777777" w:rsidR="0094142C" w:rsidRPr="002A60A8" w:rsidRDefault="0094142C" w:rsidP="00D41FAC">
          <w:pPr>
            <w:jc w:val="center"/>
            <w:rPr>
              <w:b/>
              <w:bCs/>
              <w:sz w:val="56"/>
              <w:szCs w:val="56"/>
            </w:rPr>
          </w:pPr>
        </w:p>
        <w:p w14:paraId="65A9B1A8" w14:textId="77777777" w:rsidR="0094142C" w:rsidRPr="002A60A8" w:rsidRDefault="0094142C" w:rsidP="00D41FAC">
          <w:pPr>
            <w:jc w:val="center"/>
            <w:rPr>
              <w:b/>
              <w:bCs/>
              <w:sz w:val="56"/>
              <w:szCs w:val="56"/>
            </w:rPr>
          </w:pPr>
        </w:p>
        <w:p w14:paraId="2790C11C" w14:textId="77777777" w:rsidR="007F34CF" w:rsidRPr="002A60A8" w:rsidRDefault="007F34CF" w:rsidP="00D41FAC">
          <w:pPr>
            <w:jc w:val="center"/>
            <w:rPr>
              <w:b/>
              <w:bCs/>
              <w:sz w:val="56"/>
              <w:szCs w:val="56"/>
            </w:rPr>
          </w:pPr>
        </w:p>
        <w:p w14:paraId="6EB99C5B" w14:textId="5EC88DDD" w:rsidR="00CE685C" w:rsidRPr="00140518" w:rsidRDefault="00CE685C" w:rsidP="00D41FAC">
          <w:pPr>
            <w:jc w:val="center"/>
            <w:rPr>
              <w:sz w:val="32"/>
              <w:szCs w:val="32"/>
            </w:rPr>
          </w:pPr>
          <w:r w:rsidRPr="00140518">
            <w:rPr>
              <w:b/>
              <w:bCs/>
              <w:sz w:val="32"/>
              <w:szCs w:val="32"/>
            </w:rPr>
            <w:t xml:space="preserve">Desarrollos </w:t>
          </w:r>
          <w:r w:rsidR="00140518" w:rsidRPr="00140518">
            <w:rPr>
              <w:b/>
              <w:bCs/>
              <w:sz w:val="32"/>
              <w:szCs w:val="32"/>
            </w:rPr>
            <w:t>E</w:t>
          </w:r>
          <w:r w:rsidRPr="00140518">
            <w:rPr>
              <w:b/>
              <w:bCs/>
              <w:sz w:val="32"/>
              <w:szCs w:val="32"/>
            </w:rPr>
            <w:t>speciales de Sistemas de Anclaje, S.A.</w:t>
          </w:r>
          <w:r w:rsidRPr="00140518">
            <w:rPr>
              <w:b/>
              <w:bCs/>
              <w:sz w:val="32"/>
              <w:szCs w:val="32"/>
            </w:rPr>
            <w:br/>
            <w:t>y sociedades dependientes</w:t>
          </w:r>
        </w:p>
        <w:p w14:paraId="6AA8AA9A" w14:textId="34CD7BB1" w:rsidR="00B7480C" w:rsidRPr="002A60A8" w:rsidRDefault="00164686" w:rsidP="00B7480C">
          <w:pPr>
            <w:pStyle w:val="Ttulo"/>
            <w:jc w:val="center"/>
            <w:rPr>
              <w:sz w:val="28"/>
              <w:szCs w:val="28"/>
            </w:rPr>
          </w:pPr>
          <w:bookmarkStart w:id="0" w:name="_Toc172876088"/>
          <w:bookmarkStart w:id="1" w:name="_Toc176760556"/>
          <w:bookmarkStart w:id="2" w:name="_Toc190942681"/>
          <w:r w:rsidRPr="002A60A8">
            <w:rPr>
              <w:sz w:val="28"/>
              <w:szCs w:val="28"/>
            </w:rPr>
            <w:t>Notas explicativas al Informe Financiero Semestral Consolidado</w:t>
          </w:r>
          <w:bookmarkEnd w:id="0"/>
          <w:bookmarkEnd w:id="1"/>
          <w:bookmarkEnd w:id="2"/>
        </w:p>
        <w:p w14:paraId="067C32B7" w14:textId="14250834" w:rsidR="00CE685C" w:rsidRPr="002A60A8" w:rsidRDefault="00E27205" w:rsidP="00D41FAC">
          <w:pPr>
            <w:jc w:val="center"/>
          </w:pPr>
          <w:r>
            <w:rPr>
              <w:color w:val="303F49"/>
              <w:sz w:val="28"/>
              <w:szCs w:val="30"/>
            </w:rPr>
            <w:t>27 de febrero</w:t>
          </w:r>
          <w:r w:rsidR="00141ADA" w:rsidRPr="005D605D">
            <w:rPr>
              <w:color w:val="303F49"/>
              <w:sz w:val="28"/>
              <w:szCs w:val="30"/>
            </w:rPr>
            <w:t xml:space="preserve"> de 202</w:t>
          </w:r>
          <w:r w:rsidR="00F802D3">
            <w:rPr>
              <w:color w:val="303F49"/>
              <w:sz w:val="28"/>
              <w:szCs w:val="30"/>
            </w:rPr>
            <w:t>5</w:t>
          </w:r>
        </w:p>
      </w:sdtContent>
    </w:sdt>
    <w:p w14:paraId="588645C6" w14:textId="10879B46" w:rsidR="00C274DF" w:rsidRPr="002A60A8" w:rsidRDefault="00C274DF" w:rsidP="00D41FAC">
      <w:pPr>
        <w:jc w:val="center"/>
        <w:rPr>
          <w:color w:val="303F49"/>
        </w:rPr>
      </w:pPr>
    </w:p>
    <w:p w14:paraId="7330146E" w14:textId="5CDB3675" w:rsidR="4CD28E3D" w:rsidRPr="002A60A8" w:rsidRDefault="4CD28E3D" w:rsidP="00D41FAC">
      <w:pPr>
        <w:jc w:val="center"/>
        <w:rPr>
          <w:color w:val="303F49"/>
        </w:rPr>
      </w:pPr>
    </w:p>
    <w:p w14:paraId="31E1E9A7" w14:textId="2839846B" w:rsidR="4CD28E3D" w:rsidRPr="002A60A8" w:rsidRDefault="4CD28E3D" w:rsidP="00D41FAC">
      <w:pPr>
        <w:jc w:val="center"/>
        <w:rPr>
          <w:color w:val="303F49"/>
        </w:rPr>
      </w:pPr>
    </w:p>
    <w:p w14:paraId="751BE2E8" w14:textId="77777777" w:rsidR="0073440E" w:rsidRPr="002A60A8" w:rsidRDefault="0073440E" w:rsidP="00D41FAC">
      <w:pPr>
        <w:jc w:val="center"/>
        <w:rPr>
          <w:color w:val="303F49"/>
        </w:rPr>
      </w:pPr>
    </w:p>
    <w:p w14:paraId="380E1B47" w14:textId="77777777" w:rsidR="0073440E" w:rsidRPr="002A60A8" w:rsidRDefault="0073440E" w:rsidP="00D41FAC">
      <w:pPr>
        <w:jc w:val="center"/>
        <w:rPr>
          <w:color w:val="303F49"/>
        </w:rPr>
      </w:pPr>
    </w:p>
    <w:p w14:paraId="0265C735" w14:textId="77777777" w:rsidR="0073440E" w:rsidRPr="002A60A8" w:rsidRDefault="0073440E" w:rsidP="00D41FAC">
      <w:pPr>
        <w:jc w:val="center"/>
        <w:rPr>
          <w:color w:val="303F49"/>
        </w:rPr>
      </w:pPr>
    </w:p>
    <w:p w14:paraId="00648FA8" w14:textId="77777777" w:rsidR="0073440E" w:rsidRPr="002A60A8" w:rsidRDefault="0073440E" w:rsidP="00D41FAC">
      <w:pPr>
        <w:jc w:val="center"/>
        <w:rPr>
          <w:color w:val="303F49"/>
        </w:rPr>
      </w:pPr>
    </w:p>
    <w:p w14:paraId="536242A4" w14:textId="77777777" w:rsidR="0073440E" w:rsidRPr="002A60A8" w:rsidRDefault="0073440E" w:rsidP="00D41FAC">
      <w:pPr>
        <w:jc w:val="center"/>
        <w:rPr>
          <w:color w:val="303F49"/>
        </w:rPr>
      </w:pPr>
    </w:p>
    <w:p w14:paraId="4A441D31" w14:textId="77777777" w:rsidR="0073440E" w:rsidRPr="002A60A8" w:rsidRDefault="0073440E" w:rsidP="00D41FAC">
      <w:pPr>
        <w:jc w:val="center"/>
        <w:rPr>
          <w:color w:val="303F49"/>
        </w:rPr>
      </w:pPr>
    </w:p>
    <w:p w14:paraId="2F6257B2" w14:textId="77777777" w:rsidR="0073440E" w:rsidRPr="002A60A8" w:rsidRDefault="0073440E" w:rsidP="00D41FAC">
      <w:pPr>
        <w:jc w:val="center"/>
        <w:rPr>
          <w:color w:val="303F49"/>
        </w:rPr>
      </w:pPr>
    </w:p>
    <w:p w14:paraId="0C897248" w14:textId="77777777" w:rsidR="0073440E" w:rsidRPr="002A60A8" w:rsidRDefault="0073440E" w:rsidP="0073440E">
      <w:pPr>
        <w:jc w:val="center"/>
        <w:rPr>
          <w:color w:val="303F49"/>
        </w:rPr>
      </w:pPr>
    </w:p>
    <w:p w14:paraId="4FA8F401" w14:textId="77777777" w:rsidR="0073440E" w:rsidRPr="002A60A8" w:rsidRDefault="0073440E" w:rsidP="00D41FAC">
      <w:pPr>
        <w:jc w:val="center"/>
        <w:rPr>
          <w:color w:val="303F49"/>
        </w:rPr>
      </w:pPr>
    </w:p>
    <w:p w14:paraId="3128EA19" w14:textId="77777777" w:rsidR="0073440E" w:rsidRPr="002A60A8" w:rsidRDefault="0073440E" w:rsidP="00D41FAC">
      <w:pPr>
        <w:jc w:val="center"/>
        <w:rPr>
          <w:color w:val="303F49"/>
        </w:rPr>
      </w:pPr>
    </w:p>
    <w:p w14:paraId="4875BAC1" w14:textId="77777777" w:rsidR="0073440E" w:rsidRPr="002A60A8" w:rsidRDefault="0073440E" w:rsidP="00D41FAC">
      <w:pPr>
        <w:jc w:val="center"/>
        <w:rPr>
          <w:color w:val="303F49"/>
        </w:rPr>
      </w:pPr>
    </w:p>
    <w:p w14:paraId="419C3A78" w14:textId="77777777" w:rsidR="0073440E" w:rsidRPr="002A60A8" w:rsidRDefault="0073440E" w:rsidP="00D41FAC">
      <w:pPr>
        <w:jc w:val="center"/>
        <w:rPr>
          <w:color w:val="303F49"/>
        </w:rPr>
      </w:pPr>
    </w:p>
    <w:p w14:paraId="274277D4" w14:textId="77777777" w:rsidR="0073440E" w:rsidRPr="002A60A8" w:rsidRDefault="0073440E" w:rsidP="00D41FAC">
      <w:pPr>
        <w:jc w:val="center"/>
        <w:rPr>
          <w:color w:val="303F49"/>
        </w:rPr>
      </w:pPr>
    </w:p>
    <w:p w14:paraId="45A851D6" w14:textId="77777777" w:rsidR="0073440E" w:rsidRPr="002A60A8" w:rsidRDefault="0073440E" w:rsidP="00D41FAC">
      <w:pPr>
        <w:jc w:val="center"/>
        <w:rPr>
          <w:color w:val="303F49"/>
        </w:rPr>
      </w:pPr>
    </w:p>
    <w:p w14:paraId="0AC68CBC" w14:textId="77777777" w:rsidR="0073440E" w:rsidRPr="002A60A8" w:rsidRDefault="0073440E" w:rsidP="00D41FAC">
      <w:pPr>
        <w:jc w:val="center"/>
        <w:rPr>
          <w:color w:val="303F49"/>
        </w:rPr>
      </w:pPr>
    </w:p>
    <w:p w14:paraId="0843B947" w14:textId="77777777" w:rsidR="0073440E" w:rsidRPr="002A60A8" w:rsidRDefault="0073440E" w:rsidP="00D41FAC">
      <w:pPr>
        <w:jc w:val="center"/>
        <w:rPr>
          <w:color w:val="303F49"/>
        </w:rPr>
      </w:pPr>
    </w:p>
    <w:p w14:paraId="7033E298" w14:textId="77777777" w:rsidR="0073440E" w:rsidRPr="002A60A8" w:rsidRDefault="0073440E" w:rsidP="00D41FAC">
      <w:pPr>
        <w:jc w:val="center"/>
        <w:rPr>
          <w:color w:val="303F49"/>
        </w:rPr>
      </w:pPr>
    </w:p>
    <w:p w14:paraId="491A968E" w14:textId="77777777" w:rsidR="0073440E" w:rsidRPr="002A60A8" w:rsidRDefault="0073440E" w:rsidP="00D41FAC">
      <w:pPr>
        <w:jc w:val="center"/>
        <w:rPr>
          <w:color w:val="303F49"/>
        </w:rPr>
      </w:pPr>
    </w:p>
    <w:p w14:paraId="759CE612" w14:textId="77777777" w:rsidR="0073440E" w:rsidRPr="002A60A8" w:rsidRDefault="0073440E" w:rsidP="00D41FAC">
      <w:pPr>
        <w:jc w:val="center"/>
        <w:rPr>
          <w:color w:val="303F49"/>
        </w:rPr>
      </w:pPr>
    </w:p>
    <w:p w14:paraId="0CC3254A" w14:textId="77777777" w:rsidR="0073440E" w:rsidRPr="002A60A8" w:rsidRDefault="0073440E" w:rsidP="00D41FAC">
      <w:pPr>
        <w:jc w:val="center"/>
        <w:rPr>
          <w:color w:val="303F49"/>
        </w:rPr>
      </w:pPr>
    </w:p>
    <w:p w14:paraId="2BBA3BD0" w14:textId="77777777" w:rsidR="0073440E" w:rsidRPr="002A60A8" w:rsidRDefault="0073440E" w:rsidP="00D41FAC">
      <w:pPr>
        <w:jc w:val="center"/>
        <w:rPr>
          <w:color w:val="303F49"/>
        </w:rPr>
      </w:pPr>
    </w:p>
    <w:p w14:paraId="58ED589E" w14:textId="77777777" w:rsidR="0073440E" w:rsidRPr="002A60A8" w:rsidRDefault="0073440E" w:rsidP="00D41FAC">
      <w:pPr>
        <w:jc w:val="center"/>
        <w:rPr>
          <w:color w:val="303F49"/>
        </w:rPr>
      </w:pPr>
    </w:p>
    <w:p w14:paraId="18EAAAFF" w14:textId="77777777" w:rsidR="0073440E" w:rsidRPr="002A60A8" w:rsidRDefault="0073440E" w:rsidP="00D41FAC">
      <w:pPr>
        <w:jc w:val="center"/>
        <w:rPr>
          <w:color w:val="303F49"/>
        </w:rPr>
      </w:pPr>
    </w:p>
    <w:p w14:paraId="33E4E57D" w14:textId="77777777" w:rsidR="0073440E" w:rsidRPr="002A60A8" w:rsidRDefault="0073440E" w:rsidP="00D41FAC">
      <w:pPr>
        <w:jc w:val="center"/>
        <w:rPr>
          <w:color w:val="303F49"/>
        </w:rPr>
      </w:pPr>
    </w:p>
    <w:p w14:paraId="3B626356" w14:textId="77777777" w:rsidR="0073440E" w:rsidRPr="002A60A8" w:rsidRDefault="0073440E" w:rsidP="00D41FAC">
      <w:pPr>
        <w:jc w:val="center"/>
        <w:rPr>
          <w:color w:val="303F49"/>
        </w:rPr>
      </w:pPr>
    </w:p>
    <w:p w14:paraId="415E07A4" w14:textId="77777777" w:rsidR="0073440E" w:rsidRPr="002A60A8" w:rsidRDefault="0073440E" w:rsidP="00D41FAC">
      <w:pPr>
        <w:jc w:val="center"/>
        <w:rPr>
          <w:color w:val="303F49"/>
        </w:rPr>
      </w:pPr>
    </w:p>
    <w:p w14:paraId="2706F73E" w14:textId="77777777" w:rsidR="001F1D43" w:rsidRDefault="001F1D43" w:rsidP="00D44EEE">
      <w:pPr>
        <w:rPr>
          <w:color w:val="303F49"/>
          <w:sz w:val="28"/>
          <w:szCs w:val="28"/>
        </w:rPr>
      </w:pPr>
    </w:p>
    <w:p w14:paraId="4876FC53" w14:textId="77777777" w:rsidR="001F1D43" w:rsidRDefault="001F1D43" w:rsidP="00D44EEE">
      <w:pPr>
        <w:rPr>
          <w:color w:val="303F49"/>
          <w:sz w:val="28"/>
          <w:szCs w:val="28"/>
        </w:rPr>
      </w:pPr>
    </w:p>
    <w:p w14:paraId="77F4E8D2" w14:textId="77777777" w:rsidR="001F1D43" w:rsidRDefault="001F1D43" w:rsidP="00D44EEE">
      <w:pPr>
        <w:rPr>
          <w:color w:val="303F49"/>
          <w:sz w:val="28"/>
          <w:szCs w:val="28"/>
        </w:rPr>
      </w:pPr>
    </w:p>
    <w:p w14:paraId="26932299" w14:textId="77777777" w:rsidR="001F1D43" w:rsidRDefault="001F1D43" w:rsidP="00D44EEE">
      <w:pPr>
        <w:rPr>
          <w:color w:val="303F49"/>
          <w:sz w:val="28"/>
          <w:szCs w:val="28"/>
        </w:rPr>
      </w:pPr>
    </w:p>
    <w:p w14:paraId="5843DE94" w14:textId="77777777" w:rsidR="001500B6" w:rsidRDefault="001500B6" w:rsidP="00D44EEE">
      <w:pPr>
        <w:rPr>
          <w:color w:val="303F49"/>
          <w:sz w:val="28"/>
          <w:szCs w:val="28"/>
        </w:rPr>
      </w:pPr>
    </w:p>
    <w:p w14:paraId="7EADDDD9" w14:textId="78EDDCFD" w:rsidR="0073440E" w:rsidRPr="002A60A8" w:rsidRDefault="00D44EEE" w:rsidP="00D44EEE">
      <w:pPr>
        <w:rPr>
          <w:color w:val="303F49"/>
          <w:sz w:val="28"/>
          <w:szCs w:val="28"/>
        </w:rPr>
      </w:pPr>
      <w:r w:rsidRPr="002A60A8">
        <w:rPr>
          <w:color w:val="303F49"/>
          <w:sz w:val="28"/>
          <w:szCs w:val="28"/>
        </w:rPr>
        <w:t>ÍNDICE</w:t>
      </w:r>
    </w:p>
    <w:p w14:paraId="14AE366B" w14:textId="3C31AE48" w:rsidR="0073440E" w:rsidRPr="002A60A8" w:rsidRDefault="0073440E" w:rsidP="003014C4">
      <w:pPr>
        <w:rPr>
          <w:color w:val="303F49"/>
        </w:rPr>
      </w:pPr>
    </w:p>
    <w:p w14:paraId="5BF3CD86" w14:textId="1AD21027" w:rsidR="00232CAC" w:rsidRDefault="00005C43">
      <w:pPr>
        <w:pStyle w:val="TDC1"/>
        <w:rPr>
          <w:rFonts w:asciiTheme="minorHAnsi" w:hAnsiTheme="minorHAnsi" w:cstheme="minorBidi"/>
          <w:color w:val="auto"/>
          <w:spacing w:val="0"/>
          <w:kern w:val="2"/>
          <w:sz w:val="24"/>
          <w:szCs w:val="24"/>
          <w:lang w:eastAsia="es-ES"/>
          <w14:ligatures w14:val="standardContextual"/>
        </w:rPr>
      </w:pPr>
      <w:r>
        <w:rPr>
          <w:sz w:val="28"/>
          <w:szCs w:val="28"/>
        </w:rPr>
        <w:fldChar w:fldCharType="begin"/>
      </w:r>
      <w:r>
        <w:rPr>
          <w:sz w:val="28"/>
          <w:szCs w:val="28"/>
        </w:rPr>
        <w:instrText xml:space="preserve"> TOC \o "1-1" \h \z \u </w:instrText>
      </w:r>
      <w:r>
        <w:rPr>
          <w:sz w:val="28"/>
          <w:szCs w:val="28"/>
        </w:rPr>
        <w:fldChar w:fldCharType="separate"/>
      </w:r>
      <w:hyperlink w:anchor="_Toc190942681" w:history="1"/>
    </w:p>
    <w:p w14:paraId="332079BA" w14:textId="471E18E2" w:rsidR="00232CAC" w:rsidRDefault="00232CAC">
      <w:pPr>
        <w:pStyle w:val="TDC1"/>
        <w:rPr>
          <w:rFonts w:asciiTheme="minorHAnsi" w:hAnsiTheme="minorHAnsi" w:cstheme="minorBidi"/>
          <w:color w:val="auto"/>
          <w:spacing w:val="0"/>
          <w:kern w:val="2"/>
          <w:sz w:val="24"/>
          <w:szCs w:val="24"/>
          <w:lang w:eastAsia="es-ES"/>
          <w14:ligatures w14:val="standardContextual"/>
        </w:rPr>
      </w:pPr>
      <w:hyperlink w:anchor="_Toc190942682" w:history="1">
        <w:r w:rsidRPr="001178DD">
          <w:rPr>
            <w:rStyle w:val="Hipervnculo"/>
          </w:rPr>
          <w:t>PRINCIPIOS CONTABLES</w:t>
        </w:r>
        <w:r>
          <w:rPr>
            <w:webHidden/>
          </w:rPr>
          <w:tab/>
        </w:r>
        <w:r>
          <w:rPr>
            <w:webHidden/>
          </w:rPr>
          <w:fldChar w:fldCharType="begin"/>
        </w:r>
        <w:r>
          <w:rPr>
            <w:webHidden/>
          </w:rPr>
          <w:instrText xml:space="preserve"> PAGEREF _Toc190942682 \h </w:instrText>
        </w:r>
        <w:r>
          <w:rPr>
            <w:webHidden/>
          </w:rPr>
        </w:r>
        <w:r>
          <w:rPr>
            <w:webHidden/>
          </w:rPr>
          <w:fldChar w:fldCharType="separate"/>
        </w:r>
        <w:r>
          <w:rPr>
            <w:webHidden/>
          </w:rPr>
          <w:t>3</w:t>
        </w:r>
        <w:r>
          <w:rPr>
            <w:webHidden/>
          </w:rPr>
          <w:fldChar w:fldCharType="end"/>
        </w:r>
      </w:hyperlink>
    </w:p>
    <w:p w14:paraId="7FEAAB8F" w14:textId="0289047E" w:rsidR="00232CAC" w:rsidRDefault="00232CAC">
      <w:pPr>
        <w:pStyle w:val="TDC1"/>
        <w:rPr>
          <w:rFonts w:asciiTheme="minorHAnsi" w:hAnsiTheme="minorHAnsi" w:cstheme="minorBidi"/>
          <w:color w:val="auto"/>
          <w:spacing w:val="0"/>
          <w:kern w:val="2"/>
          <w:sz w:val="24"/>
          <w:szCs w:val="24"/>
          <w:lang w:eastAsia="es-ES"/>
          <w14:ligatures w14:val="standardContextual"/>
        </w:rPr>
      </w:pPr>
      <w:hyperlink w:anchor="_Toc190942683" w:history="1">
        <w:r w:rsidRPr="001178DD">
          <w:rPr>
            <w:rStyle w:val="Hipervnculo"/>
          </w:rPr>
          <w:t>ESTACIONALIDAD DE LAS TRANSACCIONES DEL GRUPO</w:t>
        </w:r>
        <w:r>
          <w:rPr>
            <w:webHidden/>
          </w:rPr>
          <w:tab/>
        </w:r>
        <w:r>
          <w:rPr>
            <w:webHidden/>
          </w:rPr>
          <w:fldChar w:fldCharType="begin"/>
        </w:r>
        <w:r>
          <w:rPr>
            <w:webHidden/>
          </w:rPr>
          <w:instrText xml:space="preserve"> PAGEREF _Toc190942683 \h </w:instrText>
        </w:r>
        <w:r>
          <w:rPr>
            <w:webHidden/>
          </w:rPr>
        </w:r>
        <w:r>
          <w:rPr>
            <w:webHidden/>
          </w:rPr>
          <w:fldChar w:fldCharType="separate"/>
        </w:r>
        <w:r>
          <w:rPr>
            <w:webHidden/>
          </w:rPr>
          <w:t>3</w:t>
        </w:r>
        <w:r>
          <w:rPr>
            <w:webHidden/>
          </w:rPr>
          <w:fldChar w:fldCharType="end"/>
        </w:r>
      </w:hyperlink>
    </w:p>
    <w:p w14:paraId="68C488BB" w14:textId="401E4A09" w:rsidR="00232CAC" w:rsidRDefault="00232CAC">
      <w:pPr>
        <w:pStyle w:val="TDC1"/>
        <w:rPr>
          <w:rFonts w:asciiTheme="minorHAnsi" w:hAnsiTheme="minorHAnsi" w:cstheme="minorBidi"/>
          <w:color w:val="auto"/>
          <w:spacing w:val="0"/>
          <w:kern w:val="2"/>
          <w:sz w:val="24"/>
          <w:szCs w:val="24"/>
          <w:lang w:eastAsia="es-ES"/>
          <w14:ligatures w14:val="standardContextual"/>
        </w:rPr>
      </w:pPr>
      <w:hyperlink w:anchor="_Toc190942684" w:history="1">
        <w:r w:rsidRPr="001178DD">
          <w:rPr>
            <w:rStyle w:val="Hipervnculo"/>
          </w:rPr>
          <w:t>HECHOS POSTERIORES</w:t>
        </w:r>
        <w:r>
          <w:rPr>
            <w:webHidden/>
          </w:rPr>
          <w:tab/>
        </w:r>
        <w:r>
          <w:rPr>
            <w:webHidden/>
          </w:rPr>
          <w:fldChar w:fldCharType="begin"/>
        </w:r>
        <w:r>
          <w:rPr>
            <w:webHidden/>
          </w:rPr>
          <w:instrText xml:space="preserve"> PAGEREF _Toc190942684 \h </w:instrText>
        </w:r>
        <w:r>
          <w:rPr>
            <w:webHidden/>
          </w:rPr>
        </w:r>
        <w:r>
          <w:rPr>
            <w:webHidden/>
          </w:rPr>
          <w:fldChar w:fldCharType="separate"/>
        </w:r>
        <w:r>
          <w:rPr>
            <w:webHidden/>
          </w:rPr>
          <w:t>3</w:t>
        </w:r>
        <w:r>
          <w:rPr>
            <w:webHidden/>
          </w:rPr>
          <w:fldChar w:fldCharType="end"/>
        </w:r>
      </w:hyperlink>
    </w:p>
    <w:p w14:paraId="56BE4A78" w14:textId="4BD85091" w:rsidR="00232CAC" w:rsidRDefault="00232CAC">
      <w:pPr>
        <w:pStyle w:val="TDC1"/>
        <w:rPr>
          <w:rFonts w:asciiTheme="minorHAnsi" w:hAnsiTheme="minorHAnsi" w:cstheme="minorBidi"/>
          <w:color w:val="auto"/>
          <w:spacing w:val="0"/>
          <w:kern w:val="2"/>
          <w:sz w:val="24"/>
          <w:szCs w:val="24"/>
          <w:lang w:eastAsia="es-ES"/>
          <w14:ligatures w14:val="standardContextual"/>
        </w:rPr>
      </w:pPr>
      <w:hyperlink w:anchor="_Toc190942685" w:history="1">
        <w:r w:rsidRPr="001178DD">
          <w:rPr>
            <w:rStyle w:val="Hipervnculo"/>
          </w:rPr>
          <w:t>ACTIVOS Y PASIVOS CONTINGENTES</w:t>
        </w:r>
        <w:r>
          <w:rPr>
            <w:webHidden/>
          </w:rPr>
          <w:tab/>
        </w:r>
        <w:r>
          <w:rPr>
            <w:webHidden/>
          </w:rPr>
          <w:fldChar w:fldCharType="begin"/>
        </w:r>
        <w:r>
          <w:rPr>
            <w:webHidden/>
          </w:rPr>
          <w:instrText xml:space="preserve"> PAGEREF _Toc190942685 \h </w:instrText>
        </w:r>
        <w:r>
          <w:rPr>
            <w:webHidden/>
          </w:rPr>
        </w:r>
        <w:r>
          <w:rPr>
            <w:webHidden/>
          </w:rPr>
          <w:fldChar w:fldCharType="separate"/>
        </w:r>
        <w:r>
          <w:rPr>
            <w:webHidden/>
          </w:rPr>
          <w:t>3</w:t>
        </w:r>
        <w:r>
          <w:rPr>
            <w:webHidden/>
          </w:rPr>
          <w:fldChar w:fldCharType="end"/>
        </w:r>
      </w:hyperlink>
    </w:p>
    <w:p w14:paraId="5D3BC3F2" w14:textId="052668F7" w:rsidR="00232CAC" w:rsidRDefault="00232CAC">
      <w:pPr>
        <w:pStyle w:val="TDC1"/>
        <w:rPr>
          <w:rFonts w:asciiTheme="minorHAnsi" w:hAnsiTheme="minorHAnsi" w:cstheme="minorBidi"/>
          <w:color w:val="auto"/>
          <w:spacing w:val="0"/>
          <w:kern w:val="2"/>
          <w:sz w:val="24"/>
          <w:szCs w:val="24"/>
          <w:lang w:eastAsia="es-ES"/>
          <w14:ligatures w14:val="standardContextual"/>
        </w:rPr>
      </w:pPr>
      <w:hyperlink w:anchor="_Toc190942686" w:history="1">
        <w:r w:rsidRPr="001178DD">
          <w:rPr>
            <w:rStyle w:val="Hipervnculo"/>
          </w:rPr>
          <w:t>INMOVILIZADO MATERIAL Y ACTIVOS INTANGIBLES</w:t>
        </w:r>
        <w:r>
          <w:rPr>
            <w:webHidden/>
          </w:rPr>
          <w:tab/>
        </w:r>
        <w:r>
          <w:rPr>
            <w:webHidden/>
          </w:rPr>
          <w:fldChar w:fldCharType="begin"/>
        </w:r>
        <w:r>
          <w:rPr>
            <w:webHidden/>
          </w:rPr>
          <w:instrText xml:space="preserve"> PAGEREF _Toc190942686 \h </w:instrText>
        </w:r>
        <w:r>
          <w:rPr>
            <w:webHidden/>
          </w:rPr>
        </w:r>
        <w:r>
          <w:rPr>
            <w:webHidden/>
          </w:rPr>
          <w:fldChar w:fldCharType="separate"/>
        </w:r>
        <w:r>
          <w:rPr>
            <w:webHidden/>
          </w:rPr>
          <w:t>3</w:t>
        </w:r>
        <w:r>
          <w:rPr>
            <w:webHidden/>
          </w:rPr>
          <w:fldChar w:fldCharType="end"/>
        </w:r>
      </w:hyperlink>
    </w:p>
    <w:p w14:paraId="58D8F966" w14:textId="54F20FA1" w:rsidR="00232CAC" w:rsidRDefault="00232CAC">
      <w:pPr>
        <w:pStyle w:val="TDC1"/>
        <w:rPr>
          <w:rFonts w:asciiTheme="minorHAnsi" w:hAnsiTheme="minorHAnsi" w:cstheme="minorBidi"/>
          <w:color w:val="auto"/>
          <w:spacing w:val="0"/>
          <w:kern w:val="2"/>
          <w:sz w:val="24"/>
          <w:szCs w:val="24"/>
          <w:lang w:eastAsia="es-ES"/>
          <w14:ligatures w14:val="standardContextual"/>
        </w:rPr>
      </w:pPr>
      <w:hyperlink w:anchor="_Toc190942687" w:history="1">
        <w:r w:rsidRPr="001178DD">
          <w:rPr>
            <w:rStyle w:val="Hipervnculo"/>
          </w:rPr>
          <w:t>COMPROMISOS FUTUROS EN INVERSIONES</w:t>
        </w:r>
        <w:r>
          <w:rPr>
            <w:webHidden/>
          </w:rPr>
          <w:tab/>
        </w:r>
        <w:r>
          <w:rPr>
            <w:webHidden/>
          </w:rPr>
          <w:fldChar w:fldCharType="begin"/>
        </w:r>
        <w:r>
          <w:rPr>
            <w:webHidden/>
          </w:rPr>
          <w:instrText xml:space="preserve"> PAGEREF _Toc190942687 \h </w:instrText>
        </w:r>
        <w:r>
          <w:rPr>
            <w:webHidden/>
          </w:rPr>
        </w:r>
        <w:r>
          <w:rPr>
            <w:webHidden/>
          </w:rPr>
          <w:fldChar w:fldCharType="separate"/>
        </w:r>
        <w:r>
          <w:rPr>
            <w:webHidden/>
          </w:rPr>
          <w:t>4</w:t>
        </w:r>
        <w:r>
          <w:rPr>
            <w:webHidden/>
          </w:rPr>
          <w:fldChar w:fldCharType="end"/>
        </w:r>
      </w:hyperlink>
    </w:p>
    <w:p w14:paraId="16E499C5" w14:textId="2D8ED07F" w:rsidR="00232CAC" w:rsidRDefault="00232CAC">
      <w:pPr>
        <w:pStyle w:val="TDC1"/>
        <w:rPr>
          <w:rFonts w:asciiTheme="minorHAnsi" w:hAnsiTheme="minorHAnsi" w:cstheme="minorBidi"/>
          <w:color w:val="auto"/>
          <w:spacing w:val="0"/>
          <w:kern w:val="2"/>
          <w:sz w:val="24"/>
          <w:szCs w:val="24"/>
          <w:lang w:eastAsia="es-ES"/>
          <w14:ligatures w14:val="standardContextual"/>
        </w:rPr>
      </w:pPr>
      <w:hyperlink w:anchor="_Toc190942688" w:history="1">
        <w:r w:rsidRPr="001178DD">
          <w:rPr>
            <w:rStyle w:val="Hipervnculo"/>
          </w:rPr>
          <w:t>EXISTENCIAS</w:t>
        </w:r>
        <w:r>
          <w:rPr>
            <w:webHidden/>
          </w:rPr>
          <w:tab/>
        </w:r>
        <w:r>
          <w:rPr>
            <w:webHidden/>
          </w:rPr>
          <w:fldChar w:fldCharType="begin"/>
        </w:r>
        <w:r>
          <w:rPr>
            <w:webHidden/>
          </w:rPr>
          <w:instrText xml:space="preserve"> PAGEREF _Toc190942688 \h </w:instrText>
        </w:r>
        <w:r>
          <w:rPr>
            <w:webHidden/>
          </w:rPr>
        </w:r>
        <w:r>
          <w:rPr>
            <w:webHidden/>
          </w:rPr>
          <w:fldChar w:fldCharType="separate"/>
        </w:r>
        <w:r>
          <w:rPr>
            <w:webHidden/>
          </w:rPr>
          <w:t>4</w:t>
        </w:r>
        <w:r>
          <w:rPr>
            <w:webHidden/>
          </w:rPr>
          <w:fldChar w:fldCharType="end"/>
        </w:r>
      </w:hyperlink>
    </w:p>
    <w:p w14:paraId="5AEBDAA1" w14:textId="16363262" w:rsidR="00232CAC" w:rsidRDefault="00232CAC">
      <w:pPr>
        <w:pStyle w:val="TDC1"/>
        <w:rPr>
          <w:rFonts w:asciiTheme="minorHAnsi" w:hAnsiTheme="minorHAnsi" w:cstheme="minorBidi"/>
          <w:color w:val="auto"/>
          <w:spacing w:val="0"/>
          <w:kern w:val="2"/>
          <w:sz w:val="24"/>
          <w:szCs w:val="24"/>
          <w:lang w:eastAsia="es-ES"/>
          <w14:ligatures w14:val="standardContextual"/>
        </w:rPr>
      </w:pPr>
      <w:hyperlink w:anchor="_Toc190942689" w:history="1">
        <w:r w:rsidRPr="001178DD">
          <w:rPr>
            <w:rStyle w:val="Hipervnculo"/>
          </w:rPr>
          <w:t>RECURSOS AJENOS</w:t>
        </w:r>
        <w:r>
          <w:rPr>
            <w:webHidden/>
          </w:rPr>
          <w:tab/>
        </w:r>
        <w:r>
          <w:rPr>
            <w:webHidden/>
          </w:rPr>
          <w:fldChar w:fldCharType="begin"/>
        </w:r>
        <w:r>
          <w:rPr>
            <w:webHidden/>
          </w:rPr>
          <w:instrText xml:space="preserve"> PAGEREF _Toc190942689 \h </w:instrText>
        </w:r>
        <w:r>
          <w:rPr>
            <w:webHidden/>
          </w:rPr>
        </w:r>
        <w:r>
          <w:rPr>
            <w:webHidden/>
          </w:rPr>
          <w:fldChar w:fldCharType="separate"/>
        </w:r>
        <w:r>
          <w:rPr>
            <w:webHidden/>
          </w:rPr>
          <w:t>5</w:t>
        </w:r>
        <w:r>
          <w:rPr>
            <w:webHidden/>
          </w:rPr>
          <w:fldChar w:fldCharType="end"/>
        </w:r>
      </w:hyperlink>
    </w:p>
    <w:p w14:paraId="252F37F1" w14:textId="4988CFB6" w:rsidR="00232CAC" w:rsidRDefault="00232CAC">
      <w:pPr>
        <w:pStyle w:val="TDC1"/>
        <w:rPr>
          <w:rFonts w:asciiTheme="minorHAnsi" w:hAnsiTheme="minorHAnsi" w:cstheme="minorBidi"/>
          <w:color w:val="auto"/>
          <w:spacing w:val="0"/>
          <w:kern w:val="2"/>
          <w:sz w:val="24"/>
          <w:szCs w:val="24"/>
          <w:lang w:eastAsia="es-ES"/>
          <w14:ligatures w14:val="standardContextual"/>
        </w:rPr>
      </w:pPr>
      <w:hyperlink w:anchor="_Toc190942690" w:history="1">
        <w:r w:rsidRPr="001178DD">
          <w:rPr>
            <w:rStyle w:val="Hipervnculo"/>
          </w:rPr>
          <w:t>PROVISIONES A CORTO PLAZO</w:t>
        </w:r>
        <w:r>
          <w:rPr>
            <w:webHidden/>
          </w:rPr>
          <w:tab/>
        </w:r>
        <w:r>
          <w:rPr>
            <w:webHidden/>
          </w:rPr>
          <w:fldChar w:fldCharType="begin"/>
        </w:r>
        <w:r>
          <w:rPr>
            <w:webHidden/>
          </w:rPr>
          <w:instrText xml:space="preserve"> PAGEREF _Toc190942690 \h </w:instrText>
        </w:r>
        <w:r>
          <w:rPr>
            <w:webHidden/>
          </w:rPr>
        </w:r>
        <w:r>
          <w:rPr>
            <w:webHidden/>
          </w:rPr>
          <w:fldChar w:fldCharType="separate"/>
        </w:r>
        <w:r>
          <w:rPr>
            <w:webHidden/>
          </w:rPr>
          <w:t>6</w:t>
        </w:r>
        <w:r>
          <w:rPr>
            <w:webHidden/>
          </w:rPr>
          <w:fldChar w:fldCharType="end"/>
        </w:r>
      </w:hyperlink>
    </w:p>
    <w:p w14:paraId="1F81F025" w14:textId="3BE085CF" w:rsidR="00232CAC" w:rsidRDefault="00232CAC">
      <w:pPr>
        <w:pStyle w:val="TDC1"/>
        <w:rPr>
          <w:rFonts w:asciiTheme="minorHAnsi" w:hAnsiTheme="minorHAnsi" w:cstheme="minorBidi"/>
          <w:color w:val="auto"/>
          <w:spacing w:val="0"/>
          <w:kern w:val="2"/>
          <w:sz w:val="24"/>
          <w:szCs w:val="24"/>
          <w:lang w:eastAsia="es-ES"/>
          <w14:ligatures w14:val="standardContextual"/>
        </w:rPr>
      </w:pPr>
      <w:hyperlink w:anchor="_Toc190942691" w:history="1">
        <w:r w:rsidRPr="001178DD">
          <w:rPr>
            <w:rStyle w:val="Hipervnculo"/>
          </w:rPr>
          <w:t>BENEFICIO POR ACCIÓN</w:t>
        </w:r>
        <w:r>
          <w:rPr>
            <w:webHidden/>
          </w:rPr>
          <w:tab/>
        </w:r>
        <w:r>
          <w:rPr>
            <w:webHidden/>
          </w:rPr>
          <w:fldChar w:fldCharType="begin"/>
        </w:r>
        <w:r>
          <w:rPr>
            <w:webHidden/>
          </w:rPr>
          <w:instrText xml:space="preserve"> PAGEREF _Toc190942691 \h </w:instrText>
        </w:r>
        <w:r>
          <w:rPr>
            <w:webHidden/>
          </w:rPr>
        </w:r>
        <w:r>
          <w:rPr>
            <w:webHidden/>
          </w:rPr>
          <w:fldChar w:fldCharType="separate"/>
        </w:r>
        <w:r>
          <w:rPr>
            <w:webHidden/>
          </w:rPr>
          <w:t>6</w:t>
        </w:r>
        <w:r>
          <w:rPr>
            <w:webHidden/>
          </w:rPr>
          <w:fldChar w:fldCharType="end"/>
        </w:r>
      </w:hyperlink>
    </w:p>
    <w:p w14:paraId="56E67BE1" w14:textId="288AE592" w:rsidR="00232CAC" w:rsidRDefault="00232CAC">
      <w:pPr>
        <w:pStyle w:val="TDC1"/>
        <w:rPr>
          <w:rFonts w:asciiTheme="minorHAnsi" w:hAnsiTheme="minorHAnsi" w:cstheme="minorBidi"/>
          <w:color w:val="auto"/>
          <w:spacing w:val="0"/>
          <w:kern w:val="2"/>
          <w:sz w:val="24"/>
          <w:szCs w:val="24"/>
          <w:lang w:eastAsia="es-ES"/>
          <w14:ligatures w14:val="standardContextual"/>
        </w:rPr>
      </w:pPr>
      <w:hyperlink w:anchor="_Toc190942692" w:history="1">
        <w:r w:rsidRPr="001178DD">
          <w:rPr>
            <w:rStyle w:val="Hipervnculo"/>
          </w:rPr>
          <w:t>CAMBIOS EN LA COMPOSICIÓN DEL GRUPO</w:t>
        </w:r>
        <w:r>
          <w:rPr>
            <w:webHidden/>
          </w:rPr>
          <w:tab/>
        </w:r>
        <w:r>
          <w:rPr>
            <w:webHidden/>
          </w:rPr>
          <w:fldChar w:fldCharType="begin"/>
        </w:r>
        <w:r>
          <w:rPr>
            <w:webHidden/>
          </w:rPr>
          <w:instrText xml:space="preserve"> PAGEREF _Toc190942692 \h </w:instrText>
        </w:r>
        <w:r>
          <w:rPr>
            <w:webHidden/>
          </w:rPr>
        </w:r>
        <w:r>
          <w:rPr>
            <w:webHidden/>
          </w:rPr>
          <w:fldChar w:fldCharType="separate"/>
        </w:r>
        <w:r>
          <w:rPr>
            <w:webHidden/>
          </w:rPr>
          <w:t>6</w:t>
        </w:r>
        <w:r>
          <w:rPr>
            <w:webHidden/>
          </w:rPr>
          <w:fldChar w:fldCharType="end"/>
        </w:r>
      </w:hyperlink>
    </w:p>
    <w:p w14:paraId="632B48AB" w14:textId="517164BC" w:rsidR="00232CAC" w:rsidRDefault="00232CAC">
      <w:pPr>
        <w:pStyle w:val="TDC1"/>
        <w:rPr>
          <w:rFonts w:asciiTheme="minorHAnsi" w:hAnsiTheme="minorHAnsi" w:cstheme="minorBidi"/>
          <w:color w:val="auto"/>
          <w:spacing w:val="0"/>
          <w:kern w:val="2"/>
          <w:sz w:val="24"/>
          <w:szCs w:val="24"/>
          <w:lang w:eastAsia="es-ES"/>
          <w14:ligatures w14:val="standardContextual"/>
        </w:rPr>
      </w:pPr>
      <w:hyperlink w:anchor="_Toc190942693" w:history="1">
        <w:r w:rsidRPr="001178DD">
          <w:rPr>
            <w:rStyle w:val="Hipervnculo"/>
          </w:rPr>
          <w:t>DIVIDENDOS</w:t>
        </w:r>
        <w:r>
          <w:rPr>
            <w:webHidden/>
          </w:rPr>
          <w:tab/>
        </w:r>
        <w:r>
          <w:rPr>
            <w:webHidden/>
          </w:rPr>
          <w:fldChar w:fldCharType="begin"/>
        </w:r>
        <w:r>
          <w:rPr>
            <w:webHidden/>
          </w:rPr>
          <w:instrText xml:space="preserve"> PAGEREF _Toc190942693 \h </w:instrText>
        </w:r>
        <w:r>
          <w:rPr>
            <w:webHidden/>
          </w:rPr>
        </w:r>
        <w:r>
          <w:rPr>
            <w:webHidden/>
          </w:rPr>
          <w:fldChar w:fldCharType="separate"/>
        </w:r>
        <w:r>
          <w:rPr>
            <w:webHidden/>
          </w:rPr>
          <w:t>6</w:t>
        </w:r>
        <w:r>
          <w:rPr>
            <w:webHidden/>
          </w:rPr>
          <w:fldChar w:fldCharType="end"/>
        </w:r>
      </w:hyperlink>
    </w:p>
    <w:p w14:paraId="32E42062" w14:textId="0E8FB179" w:rsidR="00F03522" w:rsidRDefault="00005C43" w:rsidP="00F03522">
      <w:pPr>
        <w:pStyle w:val="TableHeader"/>
      </w:pPr>
      <w:r>
        <w:fldChar w:fldCharType="end"/>
      </w:r>
    </w:p>
    <w:p w14:paraId="1341F37F" w14:textId="77777777" w:rsidR="00F03522" w:rsidRDefault="00F03522" w:rsidP="00F03522">
      <w:pPr>
        <w:pStyle w:val="TableHeader"/>
      </w:pPr>
    </w:p>
    <w:p w14:paraId="2B9162CB" w14:textId="77777777" w:rsidR="00F03522" w:rsidRDefault="00F03522" w:rsidP="00F03522">
      <w:pPr>
        <w:pStyle w:val="TableHeader"/>
      </w:pPr>
    </w:p>
    <w:p w14:paraId="0E5A1203" w14:textId="77777777" w:rsidR="00F03522" w:rsidRPr="00F03522" w:rsidRDefault="00F03522" w:rsidP="00F03522">
      <w:pPr>
        <w:pStyle w:val="TableHeader"/>
      </w:pPr>
    </w:p>
    <w:p w14:paraId="1302807D" w14:textId="77777777" w:rsidR="00F03522" w:rsidRPr="00F03522" w:rsidRDefault="00F03522" w:rsidP="00F03522"/>
    <w:p w14:paraId="49D8B53E" w14:textId="77777777" w:rsidR="00F03522" w:rsidRDefault="00F03522" w:rsidP="00F03522"/>
    <w:p w14:paraId="3414841B" w14:textId="77777777" w:rsidR="003014C4" w:rsidRDefault="003014C4" w:rsidP="00F03522"/>
    <w:p w14:paraId="7912B8BF" w14:textId="77777777" w:rsidR="003014C4" w:rsidRDefault="003014C4" w:rsidP="00F03522"/>
    <w:p w14:paraId="5163A239" w14:textId="77777777" w:rsidR="003014C4" w:rsidRDefault="003014C4" w:rsidP="00F03522"/>
    <w:p w14:paraId="6DD846E0" w14:textId="77777777" w:rsidR="003014C4" w:rsidRPr="00F03522" w:rsidRDefault="003014C4" w:rsidP="00F03522"/>
    <w:p w14:paraId="21AB9008" w14:textId="77777777" w:rsidR="00F03522" w:rsidRDefault="00F03522" w:rsidP="00F03522"/>
    <w:p w14:paraId="0BB71817" w14:textId="77777777" w:rsidR="00F03522" w:rsidRDefault="00F03522" w:rsidP="00F03522"/>
    <w:p w14:paraId="1F88C8F4" w14:textId="77777777" w:rsidR="00F03522" w:rsidRDefault="00F03522" w:rsidP="00F03522"/>
    <w:p w14:paraId="46D07662" w14:textId="77777777" w:rsidR="00F03522" w:rsidRDefault="00F03522" w:rsidP="00F03522"/>
    <w:p w14:paraId="2D138E1B" w14:textId="77777777" w:rsidR="00BB1640" w:rsidRDefault="00BB1640" w:rsidP="00F03522"/>
    <w:p w14:paraId="7916D8D4" w14:textId="77777777" w:rsidR="0073429E" w:rsidRDefault="0073429E" w:rsidP="00F03522"/>
    <w:p w14:paraId="34FEE18C" w14:textId="77777777" w:rsidR="0073429E" w:rsidRDefault="0073429E" w:rsidP="00F03522"/>
    <w:p w14:paraId="151F8D26" w14:textId="77777777" w:rsidR="00F03522" w:rsidRPr="00F03522" w:rsidRDefault="00F03522" w:rsidP="00F03522"/>
    <w:p w14:paraId="5E6D5068" w14:textId="0868455C" w:rsidR="00B05010" w:rsidRPr="00B7121D" w:rsidRDefault="00005C43" w:rsidP="007B76AF">
      <w:pPr>
        <w:pStyle w:val="Ttulo"/>
        <w:pBdr>
          <w:bottom w:val="single" w:sz="8" w:space="0" w:color="5F7C8D"/>
        </w:pBdr>
        <w:spacing w:after="240"/>
        <w:rPr>
          <w:sz w:val="28"/>
          <w:szCs w:val="28"/>
        </w:rPr>
      </w:pPr>
      <w:bookmarkStart w:id="3" w:name="_Toc190942682"/>
      <w:r w:rsidRPr="00B7121D">
        <w:rPr>
          <w:sz w:val="28"/>
          <w:szCs w:val="28"/>
        </w:rPr>
        <w:lastRenderedPageBreak/>
        <w:t>PRINCIPIO</w:t>
      </w:r>
      <w:r w:rsidR="00164686" w:rsidRPr="00B7121D">
        <w:rPr>
          <w:sz w:val="28"/>
          <w:szCs w:val="28"/>
        </w:rPr>
        <w:t>S CONTABLES</w:t>
      </w:r>
      <w:bookmarkEnd w:id="3"/>
      <w:r w:rsidR="004D0519" w:rsidRPr="00B7121D">
        <w:rPr>
          <w:sz w:val="28"/>
          <w:szCs w:val="28"/>
        </w:rPr>
        <w:fldChar w:fldCharType="begin"/>
      </w:r>
      <w:r w:rsidR="004D0519" w:rsidRPr="00B7121D">
        <w:rPr>
          <w:sz w:val="28"/>
          <w:szCs w:val="28"/>
        </w:rPr>
        <w:instrText xml:space="preserve"> XE "PRINCIPIOS CONTABLES" </w:instrText>
      </w:r>
      <w:r w:rsidR="004D0519" w:rsidRPr="00B7121D">
        <w:rPr>
          <w:sz w:val="28"/>
          <w:szCs w:val="28"/>
        </w:rPr>
        <w:fldChar w:fldCharType="end"/>
      </w:r>
      <w:r>
        <w:rPr>
          <w:sz w:val="28"/>
          <w:szCs w:val="28"/>
        </w:rPr>
        <w:fldChar w:fldCharType="begin"/>
      </w:r>
      <w:r>
        <w:instrText xml:space="preserve"> XE "</w:instrText>
      </w:r>
      <w:r w:rsidRPr="003C2B8F">
        <w:rPr>
          <w:sz w:val="28"/>
          <w:szCs w:val="28"/>
        </w:rPr>
        <w:instrText>PRINCIPIOS CONTABLES</w:instrText>
      </w:r>
      <w:r>
        <w:instrText xml:space="preserve">" </w:instrText>
      </w:r>
      <w:r>
        <w:rPr>
          <w:sz w:val="28"/>
          <w:szCs w:val="28"/>
        </w:rPr>
        <w:fldChar w:fldCharType="end"/>
      </w:r>
      <w:r w:rsidR="00D44EEE" w:rsidRPr="00B7121D">
        <w:rPr>
          <w:sz w:val="28"/>
          <w:szCs w:val="28"/>
        </w:rPr>
        <w:fldChar w:fldCharType="begin"/>
      </w:r>
      <w:r w:rsidR="00D44EEE" w:rsidRPr="00B7121D">
        <w:rPr>
          <w:sz w:val="28"/>
          <w:szCs w:val="28"/>
        </w:rPr>
        <w:instrText xml:space="preserve"> XE "EVOLUCIÓN DE LOS NEGOCIOS" </w:instrText>
      </w:r>
      <w:r w:rsidR="00D44EEE" w:rsidRPr="00B7121D">
        <w:rPr>
          <w:sz w:val="28"/>
          <w:szCs w:val="28"/>
        </w:rPr>
        <w:fldChar w:fldCharType="end"/>
      </w:r>
    </w:p>
    <w:p w14:paraId="2C6BD7F2" w14:textId="01D5A7B1" w:rsidR="00164686" w:rsidRPr="002A60A8" w:rsidRDefault="00164686" w:rsidP="007B76AF">
      <w:pPr>
        <w:spacing w:after="240"/>
        <w:jc w:val="both"/>
        <w:rPr>
          <w:sz w:val="20"/>
        </w:rPr>
      </w:pPr>
      <w:r w:rsidRPr="002A60A8">
        <w:rPr>
          <w:sz w:val="20"/>
        </w:rPr>
        <w:t>La información individual de la Sociedad se presenta de acuerdo con el Plan General de Contabilidad que entró en vigor el 1 de enero de 2008.</w:t>
      </w:r>
    </w:p>
    <w:p w14:paraId="40482379" w14:textId="3DAF6F02" w:rsidR="00164686" w:rsidRPr="002A60A8" w:rsidRDefault="00164686" w:rsidP="00164686">
      <w:pPr>
        <w:jc w:val="both"/>
        <w:rPr>
          <w:sz w:val="20"/>
        </w:rPr>
      </w:pPr>
      <w:r w:rsidRPr="002A60A8">
        <w:rPr>
          <w:sz w:val="20"/>
        </w:rPr>
        <w:t>La información financiera consolidada ha sido elaborada conforme a las Normas Internacionales de Información Financiera a partir de los registros individuales de la Sociedad y del resto de sociedades integradas en el Grupo. Para la elaboración de los Estados Financieros Semestrales Consolidados se han mantenido los mismos principios de consolidación utilizados para la elaboración de las Cuentas Anuales Consolidadas del ejercicio 202</w:t>
      </w:r>
      <w:r w:rsidR="00C20AA3">
        <w:rPr>
          <w:sz w:val="20"/>
        </w:rPr>
        <w:t>3</w:t>
      </w:r>
      <w:r w:rsidRPr="002A60A8">
        <w:rPr>
          <w:sz w:val="20"/>
        </w:rPr>
        <w:t>. No existe ningún principio contable obligatorio que, siendo su efecto significativo en la elaboración de la información financiera consolidada, se haya dejado de aplicar.</w:t>
      </w:r>
    </w:p>
    <w:p w14:paraId="2A85BA84" w14:textId="77777777" w:rsidR="00164686" w:rsidRPr="002A60A8" w:rsidRDefault="00164686" w:rsidP="00164686">
      <w:pPr>
        <w:jc w:val="both"/>
        <w:rPr>
          <w:sz w:val="20"/>
        </w:rPr>
      </w:pPr>
    </w:p>
    <w:p w14:paraId="67512075" w14:textId="77777777" w:rsidR="00164686" w:rsidRPr="002A60A8" w:rsidRDefault="00164686" w:rsidP="00164686">
      <w:pPr>
        <w:autoSpaceDE w:val="0"/>
        <w:autoSpaceDN w:val="0"/>
        <w:adjustRightInd w:val="0"/>
        <w:jc w:val="both"/>
        <w:rPr>
          <w:rFonts w:cs="Arial"/>
          <w:sz w:val="20"/>
        </w:rPr>
      </w:pPr>
      <w:r w:rsidRPr="002A60A8">
        <w:rPr>
          <w:rFonts w:cs="Arial"/>
          <w:sz w:val="20"/>
        </w:rPr>
        <w:t xml:space="preserve">De acuerdo con lo establecido por la NIC34 las políticas y métodos contables utilizados en la elaboración de los presentes estados financieros son consistentes con las aplicadas en el informe anual. </w:t>
      </w:r>
    </w:p>
    <w:p w14:paraId="2E5725C9" w14:textId="77777777" w:rsidR="00164686" w:rsidRPr="002A60A8" w:rsidRDefault="00164686" w:rsidP="00164686">
      <w:pPr>
        <w:autoSpaceDE w:val="0"/>
        <w:autoSpaceDN w:val="0"/>
        <w:adjustRightInd w:val="0"/>
        <w:jc w:val="both"/>
        <w:rPr>
          <w:rFonts w:cs="Arial"/>
          <w:sz w:val="20"/>
        </w:rPr>
      </w:pPr>
    </w:p>
    <w:p w14:paraId="3AEDE8D5" w14:textId="26FF1972" w:rsidR="002763F1" w:rsidRDefault="002A60A8" w:rsidP="002763F1">
      <w:pPr>
        <w:autoSpaceDE w:val="0"/>
        <w:autoSpaceDN w:val="0"/>
        <w:adjustRightInd w:val="0"/>
        <w:spacing w:before="0" w:after="0"/>
        <w:jc w:val="both"/>
        <w:rPr>
          <w:rFonts w:cs="Arial"/>
          <w:sz w:val="20"/>
        </w:rPr>
      </w:pPr>
      <w:r w:rsidRPr="002A60A8">
        <w:rPr>
          <w:rFonts w:cs="Arial"/>
          <w:sz w:val="20"/>
        </w:rPr>
        <w:t>La comparación de los estados financieros intermedios está referida a periodos semestrales finalizados el 30 de junio de 202</w:t>
      </w:r>
      <w:r>
        <w:rPr>
          <w:rFonts w:cs="Arial"/>
          <w:sz w:val="20"/>
        </w:rPr>
        <w:t>4</w:t>
      </w:r>
      <w:r w:rsidRPr="002A60A8">
        <w:rPr>
          <w:rFonts w:cs="Arial"/>
          <w:sz w:val="20"/>
        </w:rPr>
        <w:t xml:space="preserve"> y 202</w:t>
      </w:r>
      <w:r>
        <w:rPr>
          <w:rFonts w:cs="Arial"/>
          <w:sz w:val="20"/>
        </w:rPr>
        <w:t>3</w:t>
      </w:r>
      <w:r w:rsidRPr="002A60A8">
        <w:rPr>
          <w:rFonts w:cs="Arial"/>
          <w:sz w:val="20"/>
        </w:rPr>
        <w:t xml:space="preserve">, excepto el balance de situación que compara el </w:t>
      </w:r>
      <w:r w:rsidR="00C20AA3">
        <w:rPr>
          <w:rFonts w:cs="Arial"/>
          <w:sz w:val="20"/>
        </w:rPr>
        <w:t>31</w:t>
      </w:r>
      <w:r w:rsidRPr="002A60A8">
        <w:rPr>
          <w:rFonts w:cs="Arial"/>
          <w:sz w:val="20"/>
        </w:rPr>
        <w:t xml:space="preserve"> de </w:t>
      </w:r>
      <w:r w:rsidR="00C20AA3">
        <w:rPr>
          <w:rFonts w:cs="Arial"/>
          <w:sz w:val="20"/>
        </w:rPr>
        <w:t>diciembre</w:t>
      </w:r>
      <w:r w:rsidRPr="002A60A8">
        <w:rPr>
          <w:rFonts w:cs="Arial"/>
          <w:sz w:val="20"/>
        </w:rPr>
        <w:t xml:space="preserve"> de 202</w:t>
      </w:r>
      <w:r>
        <w:rPr>
          <w:rFonts w:cs="Arial"/>
          <w:sz w:val="20"/>
        </w:rPr>
        <w:t>4</w:t>
      </w:r>
      <w:r w:rsidRPr="002A60A8">
        <w:rPr>
          <w:rFonts w:cs="Arial"/>
          <w:sz w:val="20"/>
        </w:rPr>
        <w:t xml:space="preserve"> con el 31 de diciembre de 202</w:t>
      </w:r>
      <w:r>
        <w:rPr>
          <w:rFonts w:cs="Arial"/>
          <w:sz w:val="20"/>
        </w:rPr>
        <w:t>3</w:t>
      </w:r>
      <w:r w:rsidRPr="002A60A8">
        <w:rPr>
          <w:rFonts w:cs="Arial"/>
          <w:sz w:val="20"/>
        </w:rPr>
        <w:t>.</w:t>
      </w:r>
    </w:p>
    <w:p w14:paraId="615C5189" w14:textId="77777777" w:rsidR="002763F1" w:rsidRPr="00B7121D" w:rsidRDefault="002763F1" w:rsidP="002763F1">
      <w:pPr>
        <w:autoSpaceDE w:val="0"/>
        <w:autoSpaceDN w:val="0"/>
        <w:adjustRightInd w:val="0"/>
        <w:spacing w:before="0" w:after="0"/>
        <w:jc w:val="both"/>
        <w:rPr>
          <w:rFonts w:cs="Arial"/>
          <w:sz w:val="20"/>
        </w:rPr>
      </w:pPr>
    </w:p>
    <w:p w14:paraId="2D80BD89" w14:textId="6ABF7D10" w:rsidR="00164686" w:rsidRPr="00B7121D" w:rsidRDefault="00164686" w:rsidP="002763F1">
      <w:pPr>
        <w:pStyle w:val="Ttulo"/>
        <w:pBdr>
          <w:bottom w:val="single" w:sz="8" w:space="0" w:color="5F7C8D"/>
        </w:pBdr>
        <w:spacing w:after="0"/>
        <w:rPr>
          <w:sz w:val="28"/>
          <w:szCs w:val="28"/>
        </w:rPr>
      </w:pPr>
      <w:bookmarkStart w:id="4" w:name="_Toc190942683"/>
      <w:r w:rsidRPr="00B7121D">
        <w:rPr>
          <w:sz w:val="28"/>
          <w:szCs w:val="28"/>
        </w:rPr>
        <w:t>ESTACIONALIDAD DE LAS TRANSACCIONES DEL GRUPO</w:t>
      </w:r>
      <w:bookmarkEnd w:id="4"/>
      <w:r w:rsidR="00005C43">
        <w:rPr>
          <w:sz w:val="28"/>
          <w:szCs w:val="28"/>
        </w:rPr>
        <w:fldChar w:fldCharType="begin"/>
      </w:r>
      <w:r w:rsidR="00005C43">
        <w:instrText xml:space="preserve"> XE "</w:instrText>
      </w:r>
      <w:r w:rsidR="00005C43" w:rsidRPr="003C2B8F">
        <w:rPr>
          <w:sz w:val="28"/>
          <w:szCs w:val="28"/>
        </w:rPr>
        <w:instrText>ESTACIONALIDAD DE LAS TRANSACCIONES DEL GRUPO</w:instrText>
      </w:r>
      <w:r w:rsidR="00005C43">
        <w:instrText xml:space="preserve">" </w:instrText>
      </w:r>
      <w:r w:rsidR="00005C43">
        <w:rPr>
          <w:sz w:val="28"/>
          <w:szCs w:val="28"/>
        </w:rPr>
        <w:fldChar w:fldCharType="end"/>
      </w:r>
      <w:r w:rsidR="004D0519" w:rsidRPr="00B7121D">
        <w:rPr>
          <w:sz w:val="28"/>
          <w:szCs w:val="28"/>
        </w:rPr>
        <w:fldChar w:fldCharType="begin"/>
      </w:r>
      <w:r w:rsidR="004D0519" w:rsidRPr="00B7121D">
        <w:rPr>
          <w:sz w:val="28"/>
          <w:szCs w:val="28"/>
        </w:rPr>
        <w:instrText xml:space="preserve"> XE "ESTACIONALIDAD DE LAS TRANSACCIONES DEL GRUPO" </w:instrText>
      </w:r>
      <w:r w:rsidR="004D0519" w:rsidRPr="00B7121D">
        <w:rPr>
          <w:sz w:val="28"/>
          <w:szCs w:val="28"/>
        </w:rPr>
        <w:fldChar w:fldCharType="end"/>
      </w:r>
    </w:p>
    <w:p w14:paraId="2ED49228" w14:textId="77777777" w:rsidR="002763F1" w:rsidRDefault="002763F1" w:rsidP="002763F1">
      <w:pPr>
        <w:spacing w:before="0" w:after="0"/>
        <w:jc w:val="both"/>
        <w:rPr>
          <w:sz w:val="20"/>
        </w:rPr>
      </w:pPr>
    </w:p>
    <w:p w14:paraId="1EC704BF" w14:textId="2FC83636" w:rsidR="002763F1" w:rsidRDefault="00164686" w:rsidP="002763F1">
      <w:pPr>
        <w:spacing w:before="0" w:after="0"/>
        <w:jc w:val="both"/>
        <w:rPr>
          <w:sz w:val="20"/>
        </w:rPr>
      </w:pPr>
      <w:r w:rsidRPr="002A60A8">
        <w:rPr>
          <w:sz w:val="20"/>
        </w:rPr>
        <w:t>Dada la actividad del Grupo, las transacciones no tienen un carácter cíclico o estacional, motivo por el cual no se detallan en las presentes notas explicativas a los estados financieros intermedios.</w:t>
      </w:r>
    </w:p>
    <w:p w14:paraId="4AB6AE4D" w14:textId="77777777" w:rsidR="002763F1" w:rsidRPr="00B7121D" w:rsidRDefault="002763F1" w:rsidP="002763F1">
      <w:pPr>
        <w:spacing w:before="0" w:after="0"/>
        <w:jc w:val="both"/>
        <w:rPr>
          <w:sz w:val="20"/>
        </w:rPr>
      </w:pPr>
    </w:p>
    <w:p w14:paraId="49580972" w14:textId="57AE664D" w:rsidR="005B2FF3" w:rsidRPr="00B7121D" w:rsidRDefault="00164686" w:rsidP="002763F1">
      <w:pPr>
        <w:pStyle w:val="Ttulo"/>
        <w:pBdr>
          <w:bottom w:val="single" w:sz="8" w:space="0" w:color="5F7C8D"/>
        </w:pBdr>
        <w:spacing w:after="0"/>
        <w:rPr>
          <w:sz w:val="28"/>
          <w:szCs w:val="28"/>
        </w:rPr>
      </w:pPr>
      <w:bookmarkStart w:id="5" w:name="_Toc190942684"/>
      <w:r w:rsidRPr="00B7121D">
        <w:rPr>
          <w:sz w:val="28"/>
          <w:szCs w:val="28"/>
        </w:rPr>
        <w:t>HECHOS POSTERIORES</w:t>
      </w:r>
      <w:bookmarkEnd w:id="5"/>
      <w:r w:rsidR="00D44EEE" w:rsidRPr="00B7121D">
        <w:rPr>
          <w:sz w:val="28"/>
          <w:szCs w:val="28"/>
        </w:rPr>
        <w:fldChar w:fldCharType="begin"/>
      </w:r>
      <w:r w:rsidR="00D44EEE" w:rsidRPr="00B7121D">
        <w:rPr>
          <w:sz w:val="28"/>
          <w:szCs w:val="28"/>
        </w:rPr>
        <w:instrText xml:space="preserve"> XE "DIVIDENDOS" </w:instrText>
      </w:r>
      <w:r w:rsidR="00D44EEE" w:rsidRPr="00B7121D">
        <w:rPr>
          <w:sz w:val="28"/>
          <w:szCs w:val="28"/>
        </w:rPr>
        <w:fldChar w:fldCharType="end"/>
      </w:r>
      <w:r w:rsidR="004D0519" w:rsidRPr="00B7121D">
        <w:rPr>
          <w:sz w:val="28"/>
          <w:szCs w:val="28"/>
        </w:rPr>
        <w:fldChar w:fldCharType="begin"/>
      </w:r>
      <w:r w:rsidR="004D0519" w:rsidRPr="00B7121D">
        <w:rPr>
          <w:sz w:val="28"/>
          <w:szCs w:val="28"/>
        </w:rPr>
        <w:instrText xml:space="preserve"> XE "HECHOS POSTERIORES" </w:instrText>
      </w:r>
      <w:r w:rsidR="004D0519" w:rsidRPr="00B7121D">
        <w:rPr>
          <w:sz w:val="28"/>
          <w:szCs w:val="28"/>
        </w:rPr>
        <w:fldChar w:fldCharType="end"/>
      </w:r>
    </w:p>
    <w:p w14:paraId="5BD474CD" w14:textId="77777777" w:rsidR="002763F1" w:rsidRDefault="002763F1" w:rsidP="002763F1">
      <w:pPr>
        <w:tabs>
          <w:tab w:val="left" w:pos="567"/>
        </w:tabs>
        <w:spacing w:before="0" w:after="0"/>
        <w:jc w:val="both"/>
        <w:rPr>
          <w:sz w:val="20"/>
        </w:rPr>
      </w:pPr>
    </w:p>
    <w:p w14:paraId="66ABE47F" w14:textId="7261549A" w:rsidR="00BC1BD3" w:rsidRPr="00BC1BD3" w:rsidRDefault="00425FC5" w:rsidP="00BC1BD3">
      <w:pPr>
        <w:tabs>
          <w:tab w:val="left" w:pos="567"/>
        </w:tabs>
        <w:spacing w:before="0" w:after="0"/>
        <w:jc w:val="both"/>
        <w:rPr>
          <w:sz w:val="20"/>
          <w:highlight w:val="yellow"/>
        </w:rPr>
      </w:pPr>
      <w:r w:rsidRPr="00C20AA3">
        <w:rPr>
          <w:sz w:val="20"/>
          <w:highlight w:val="yellow"/>
        </w:rPr>
        <w:t xml:space="preserve">La sociedad </w:t>
      </w:r>
      <w:r w:rsidR="00BC1BD3" w:rsidRPr="00BC1BD3">
        <w:rPr>
          <w:sz w:val="20"/>
          <w:highlight w:val="yellow"/>
        </w:rPr>
        <w:t xml:space="preserve">ha aprobado en fecha </w:t>
      </w:r>
      <w:r w:rsidR="00FB4F80" w:rsidRPr="00C20AA3">
        <w:rPr>
          <w:sz w:val="20"/>
          <w:highlight w:val="yellow"/>
        </w:rPr>
        <w:t xml:space="preserve">de </w:t>
      </w:r>
      <w:r w:rsidR="00BC1BD3" w:rsidRPr="00BC1BD3">
        <w:rPr>
          <w:sz w:val="20"/>
          <w:highlight w:val="yellow"/>
        </w:rPr>
        <w:t>hoy, 27</w:t>
      </w:r>
      <w:r w:rsidR="00FB4F80" w:rsidRPr="00C20AA3">
        <w:rPr>
          <w:sz w:val="20"/>
          <w:highlight w:val="yellow"/>
        </w:rPr>
        <w:t xml:space="preserve"> de </w:t>
      </w:r>
      <w:r w:rsidR="00BC1BD3" w:rsidRPr="00BC1BD3">
        <w:rPr>
          <w:sz w:val="20"/>
          <w:highlight w:val="yellow"/>
        </w:rPr>
        <w:t>febrero</w:t>
      </w:r>
      <w:r w:rsidR="00FB4F80" w:rsidRPr="00C20AA3">
        <w:rPr>
          <w:sz w:val="20"/>
          <w:highlight w:val="yellow"/>
        </w:rPr>
        <w:t xml:space="preserve"> de </w:t>
      </w:r>
      <w:r w:rsidR="00BC1BD3" w:rsidRPr="00BC1BD3">
        <w:rPr>
          <w:sz w:val="20"/>
          <w:highlight w:val="yellow"/>
        </w:rPr>
        <w:t>2025 el reparto</w:t>
      </w:r>
      <w:r w:rsidRPr="00C20AA3">
        <w:rPr>
          <w:sz w:val="20"/>
          <w:highlight w:val="yellow"/>
        </w:rPr>
        <w:t xml:space="preserve"> de dividendos</w:t>
      </w:r>
    </w:p>
    <w:p w14:paraId="53B8CE7B" w14:textId="6AE73E32" w:rsidR="00BC1BD3" w:rsidRPr="00BC1BD3" w:rsidRDefault="00BC1BD3" w:rsidP="00BC1BD3">
      <w:pPr>
        <w:tabs>
          <w:tab w:val="left" w:pos="567"/>
        </w:tabs>
        <w:spacing w:before="0" w:after="0"/>
        <w:jc w:val="both"/>
        <w:rPr>
          <w:sz w:val="20"/>
        </w:rPr>
      </w:pPr>
      <w:r w:rsidRPr="00BC1BD3">
        <w:rPr>
          <w:sz w:val="20"/>
          <w:highlight w:val="yellow"/>
        </w:rPr>
        <w:t>por importe</w:t>
      </w:r>
      <w:r w:rsidR="00425FC5" w:rsidRPr="00C20AA3">
        <w:rPr>
          <w:sz w:val="20"/>
          <w:highlight w:val="yellow"/>
        </w:rPr>
        <w:t xml:space="preserve"> de 500 miles de euros con cargo al resultado del ejercicio 2024</w:t>
      </w:r>
      <w:r>
        <w:rPr>
          <w:sz w:val="20"/>
        </w:rPr>
        <w:t xml:space="preserve">. </w:t>
      </w:r>
      <w:r w:rsidRPr="00BC1BD3">
        <w:rPr>
          <w:color w:val="FF0000"/>
          <w:sz w:val="20"/>
        </w:rPr>
        <w:t xml:space="preserve">Supongo que </w:t>
      </w:r>
      <w:r w:rsidR="00C20AA3" w:rsidRPr="00C20AA3">
        <w:rPr>
          <w:color w:val="FF0000"/>
          <w:sz w:val="20"/>
        </w:rPr>
        <w:t>hay</w:t>
      </w:r>
      <w:r w:rsidRPr="00BC1BD3">
        <w:rPr>
          <w:color w:val="FF0000"/>
          <w:sz w:val="20"/>
        </w:rPr>
        <w:t xml:space="preserve"> que ponerlo, no?</w:t>
      </w:r>
    </w:p>
    <w:p w14:paraId="211137B8" w14:textId="77777777" w:rsidR="00BC1BD3" w:rsidRDefault="00BC1BD3" w:rsidP="002763F1">
      <w:pPr>
        <w:tabs>
          <w:tab w:val="left" w:pos="567"/>
        </w:tabs>
        <w:spacing w:before="0" w:after="0"/>
        <w:jc w:val="both"/>
        <w:rPr>
          <w:sz w:val="20"/>
        </w:rPr>
      </w:pPr>
    </w:p>
    <w:p w14:paraId="07D3ACC6" w14:textId="43AB6367" w:rsidR="00425FC5" w:rsidRPr="00BC1BD3" w:rsidRDefault="002E67C7" w:rsidP="002763F1">
      <w:pPr>
        <w:tabs>
          <w:tab w:val="left" w:pos="567"/>
        </w:tabs>
        <w:spacing w:before="0" w:after="0"/>
        <w:jc w:val="both"/>
        <w:rPr>
          <w:sz w:val="20"/>
        </w:rPr>
      </w:pPr>
      <w:r w:rsidRPr="00BC1BD3">
        <w:rPr>
          <w:sz w:val="20"/>
          <w:highlight w:val="yellow"/>
        </w:rPr>
        <w:t>FALTA PONER SI HAY ALGO…</w:t>
      </w:r>
      <w:r>
        <w:rPr>
          <w:sz w:val="20"/>
        </w:rPr>
        <w:t xml:space="preserve"> </w:t>
      </w:r>
    </w:p>
    <w:p w14:paraId="2FC69BA1" w14:textId="77777777" w:rsidR="002763F1" w:rsidRDefault="002763F1" w:rsidP="002763F1">
      <w:pPr>
        <w:tabs>
          <w:tab w:val="left" w:pos="567"/>
        </w:tabs>
        <w:spacing w:after="0"/>
        <w:jc w:val="both"/>
        <w:rPr>
          <w:sz w:val="20"/>
        </w:rPr>
      </w:pPr>
    </w:p>
    <w:p w14:paraId="03340A51" w14:textId="77777777" w:rsidR="00361DC1" w:rsidRPr="00425FC5" w:rsidRDefault="00361DC1" w:rsidP="002763F1">
      <w:pPr>
        <w:tabs>
          <w:tab w:val="left" w:pos="567"/>
        </w:tabs>
        <w:spacing w:after="0"/>
        <w:jc w:val="both"/>
        <w:rPr>
          <w:sz w:val="20"/>
        </w:rPr>
      </w:pPr>
    </w:p>
    <w:p w14:paraId="2EF5BCBE" w14:textId="30F655F6" w:rsidR="005B2FF3" w:rsidRPr="00B7121D" w:rsidRDefault="00B56902" w:rsidP="002763F1">
      <w:pPr>
        <w:pStyle w:val="Ttulo"/>
        <w:pBdr>
          <w:bottom w:val="single" w:sz="8" w:space="0" w:color="5F7C8D"/>
        </w:pBdr>
        <w:spacing w:before="0" w:after="0"/>
        <w:rPr>
          <w:iCs/>
          <w:sz w:val="28"/>
          <w:szCs w:val="28"/>
        </w:rPr>
      </w:pPr>
      <w:bookmarkStart w:id="6" w:name="_Toc190942685"/>
      <w:r w:rsidRPr="00B7121D">
        <w:rPr>
          <w:sz w:val="28"/>
          <w:szCs w:val="28"/>
        </w:rPr>
        <w:t>ACTIVOS Y PASIVOS CONTINGENTES</w:t>
      </w:r>
      <w:bookmarkEnd w:id="6"/>
      <w:r w:rsidR="00D44EEE" w:rsidRPr="00B7121D">
        <w:rPr>
          <w:sz w:val="28"/>
          <w:szCs w:val="28"/>
        </w:rPr>
        <w:fldChar w:fldCharType="begin"/>
      </w:r>
      <w:r w:rsidR="00D44EEE" w:rsidRPr="00B7121D">
        <w:rPr>
          <w:sz w:val="28"/>
          <w:szCs w:val="28"/>
        </w:rPr>
        <w:instrText xml:space="preserve"> XE "RIESGOS E INCERTIDUMBRES" </w:instrText>
      </w:r>
      <w:r w:rsidR="00D44EEE" w:rsidRPr="00B7121D">
        <w:rPr>
          <w:sz w:val="28"/>
          <w:szCs w:val="28"/>
        </w:rPr>
        <w:fldChar w:fldCharType="end"/>
      </w:r>
      <w:r w:rsidR="004D0519" w:rsidRPr="00B7121D">
        <w:rPr>
          <w:sz w:val="28"/>
          <w:szCs w:val="28"/>
        </w:rPr>
        <w:fldChar w:fldCharType="begin"/>
      </w:r>
      <w:r w:rsidR="004D0519" w:rsidRPr="00B7121D">
        <w:rPr>
          <w:sz w:val="28"/>
          <w:szCs w:val="28"/>
        </w:rPr>
        <w:instrText xml:space="preserve"> XE "ACTIVOS Y PASIVOS CONTINGENTES" </w:instrText>
      </w:r>
      <w:r w:rsidR="004D0519" w:rsidRPr="00B7121D">
        <w:rPr>
          <w:sz w:val="28"/>
          <w:szCs w:val="28"/>
        </w:rPr>
        <w:fldChar w:fldCharType="end"/>
      </w:r>
    </w:p>
    <w:p w14:paraId="06653DC4" w14:textId="77777777" w:rsidR="002763F1" w:rsidRDefault="002763F1" w:rsidP="002763F1">
      <w:pPr>
        <w:spacing w:before="0" w:after="0"/>
        <w:jc w:val="both"/>
        <w:rPr>
          <w:sz w:val="20"/>
        </w:rPr>
      </w:pPr>
    </w:p>
    <w:p w14:paraId="2D307BFF" w14:textId="5950A8B6" w:rsidR="00B56902" w:rsidRPr="002A60A8" w:rsidRDefault="00B56902" w:rsidP="002763F1">
      <w:pPr>
        <w:spacing w:before="0" w:after="0"/>
        <w:jc w:val="both"/>
        <w:rPr>
          <w:sz w:val="20"/>
        </w:rPr>
      </w:pPr>
      <w:r w:rsidRPr="002A60A8">
        <w:rPr>
          <w:sz w:val="20"/>
        </w:rPr>
        <w:t>A la fecha de elaboración de estos estados financieros no existe ningún Activo ni Pasivo Contingentes.</w:t>
      </w:r>
    </w:p>
    <w:p w14:paraId="3811BB35" w14:textId="77777777" w:rsidR="00B56902" w:rsidRPr="002A60A8" w:rsidRDefault="00B56902" w:rsidP="00B56902">
      <w:pPr>
        <w:jc w:val="both"/>
        <w:rPr>
          <w:sz w:val="20"/>
        </w:rPr>
      </w:pPr>
    </w:p>
    <w:p w14:paraId="122B7712" w14:textId="2D9152C0" w:rsidR="00B7121D" w:rsidRDefault="00B56902" w:rsidP="002763F1">
      <w:pPr>
        <w:spacing w:after="0"/>
        <w:jc w:val="both"/>
        <w:rPr>
          <w:sz w:val="20"/>
        </w:rPr>
      </w:pPr>
      <w:r w:rsidRPr="002A60A8">
        <w:rPr>
          <w:sz w:val="20"/>
        </w:rPr>
        <w:t>No ha habido cambios en las estimaciones consideradas por el Grupo en los estados financieros consolidados durante el ejercicio 202</w:t>
      </w:r>
      <w:r w:rsidR="00B7121D">
        <w:rPr>
          <w:sz w:val="20"/>
        </w:rPr>
        <w:t>4</w:t>
      </w:r>
      <w:r w:rsidRPr="002A60A8">
        <w:rPr>
          <w:sz w:val="20"/>
        </w:rPr>
        <w:t>.</w:t>
      </w:r>
    </w:p>
    <w:p w14:paraId="7D4DE146" w14:textId="77777777" w:rsidR="002763F1" w:rsidRDefault="002763F1" w:rsidP="009E535B">
      <w:pPr>
        <w:spacing w:after="0"/>
        <w:jc w:val="both"/>
        <w:rPr>
          <w:sz w:val="20"/>
        </w:rPr>
      </w:pPr>
    </w:p>
    <w:p w14:paraId="642C66C9" w14:textId="77777777" w:rsidR="002763F1" w:rsidRPr="002A60A8" w:rsidRDefault="002763F1" w:rsidP="009E535B">
      <w:pPr>
        <w:spacing w:after="0"/>
        <w:jc w:val="both"/>
        <w:rPr>
          <w:sz w:val="20"/>
        </w:rPr>
      </w:pPr>
    </w:p>
    <w:p w14:paraId="1413FD7D" w14:textId="68576660" w:rsidR="00B56902" w:rsidRPr="00B7121D" w:rsidRDefault="00B56902" w:rsidP="00361DC1">
      <w:pPr>
        <w:pStyle w:val="Ttulo"/>
        <w:pBdr>
          <w:bottom w:val="single" w:sz="8" w:space="0" w:color="5F7C8D"/>
        </w:pBdr>
        <w:spacing w:before="0" w:after="0"/>
        <w:rPr>
          <w:iCs/>
          <w:sz w:val="28"/>
          <w:szCs w:val="28"/>
        </w:rPr>
      </w:pPr>
      <w:bookmarkStart w:id="7" w:name="_Toc190942686"/>
      <w:r w:rsidRPr="00B7121D">
        <w:rPr>
          <w:sz w:val="28"/>
          <w:szCs w:val="28"/>
        </w:rPr>
        <w:t>INMOVILIZADO MATERIAL Y ACTIVOS INTANGIBLES</w:t>
      </w:r>
      <w:bookmarkEnd w:id="7"/>
      <w:r w:rsidRPr="00B7121D">
        <w:rPr>
          <w:sz w:val="28"/>
          <w:szCs w:val="28"/>
        </w:rPr>
        <w:fldChar w:fldCharType="begin"/>
      </w:r>
      <w:r w:rsidRPr="00B7121D">
        <w:rPr>
          <w:sz w:val="28"/>
          <w:szCs w:val="28"/>
        </w:rPr>
        <w:instrText xml:space="preserve"> XE "RIESGOS E INCERTIDUMBRES" </w:instrText>
      </w:r>
      <w:r w:rsidRPr="00B7121D">
        <w:rPr>
          <w:sz w:val="28"/>
          <w:szCs w:val="28"/>
        </w:rPr>
        <w:fldChar w:fldCharType="end"/>
      </w:r>
      <w:r w:rsidR="004D0519" w:rsidRPr="00B7121D">
        <w:rPr>
          <w:sz w:val="28"/>
          <w:szCs w:val="28"/>
        </w:rPr>
        <w:fldChar w:fldCharType="begin"/>
      </w:r>
      <w:r w:rsidR="004D0519" w:rsidRPr="00B7121D">
        <w:rPr>
          <w:sz w:val="28"/>
          <w:szCs w:val="28"/>
        </w:rPr>
        <w:instrText xml:space="preserve"> XE "INMOVILIZADO MATERIAL Y ACTIVOS INTANGIBLES" </w:instrText>
      </w:r>
      <w:r w:rsidR="004D0519" w:rsidRPr="00B7121D">
        <w:rPr>
          <w:sz w:val="28"/>
          <w:szCs w:val="28"/>
        </w:rPr>
        <w:fldChar w:fldCharType="end"/>
      </w:r>
    </w:p>
    <w:p w14:paraId="4EDE3C68" w14:textId="77777777" w:rsidR="002763F1" w:rsidRDefault="002763F1" w:rsidP="00361DC1">
      <w:pPr>
        <w:pStyle w:val="BodyText1"/>
        <w:spacing w:before="0" w:after="0"/>
        <w:ind w:right="0"/>
        <w:jc w:val="both"/>
        <w:rPr>
          <w:sz w:val="20"/>
          <w:szCs w:val="20"/>
        </w:rPr>
      </w:pPr>
    </w:p>
    <w:p w14:paraId="5C5B841E" w14:textId="649BFA4D" w:rsidR="00B56902" w:rsidRDefault="00B56902" w:rsidP="00361DC1">
      <w:pPr>
        <w:pStyle w:val="BodyText1"/>
        <w:spacing w:before="0" w:after="0"/>
        <w:ind w:right="0"/>
        <w:jc w:val="both"/>
        <w:rPr>
          <w:sz w:val="20"/>
          <w:szCs w:val="20"/>
        </w:rPr>
      </w:pPr>
      <w:r w:rsidRPr="002A60A8">
        <w:rPr>
          <w:sz w:val="20"/>
          <w:szCs w:val="20"/>
        </w:rPr>
        <w:lastRenderedPageBreak/>
        <w:t>La composición y movimientos habidos durante el presente ejercicio han sido los siguientes:</w:t>
      </w:r>
    </w:p>
    <w:p w14:paraId="55B4FFBB" w14:textId="3E8164A5" w:rsidR="00B56902" w:rsidRDefault="00B56902" w:rsidP="00BE2FEE">
      <w:pPr>
        <w:pStyle w:val="BodyText1"/>
        <w:spacing w:before="0" w:after="0"/>
        <w:ind w:right="0"/>
        <w:jc w:val="both"/>
        <w:rPr>
          <w:sz w:val="20"/>
          <w:szCs w:val="20"/>
        </w:rPr>
      </w:pPr>
    </w:p>
    <w:p w14:paraId="245F0718" w14:textId="103573CA" w:rsidR="00BE2FEE" w:rsidRDefault="00714F3D" w:rsidP="00BE2FEE">
      <w:pPr>
        <w:pStyle w:val="BodyText1"/>
        <w:spacing w:before="0" w:after="0"/>
        <w:ind w:right="0"/>
        <w:jc w:val="both"/>
        <w:rPr>
          <w:sz w:val="20"/>
          <w:szCs w:val="20"/>
        </w:rPr>
      </w:pPr>
      <w:r w:rsidRPr="00714F3D">
        <w:rPr>
          <w:noProof/>
          <w:sz w:val="20"/>
          <w:szCs w:val="20"/>
        </w:rPr>
        <w:drawing>
          <wp:inline distT="0" distB="0" distL="0" distR="0" wp14:anchorId="670A4BE2" wp14:editId="429D6752">
            <wp:extent cx="5612130" cy="3537585"/>
            <wp:effectExtent l="0" t="0" r="7620" b="5715"/>
            <wp:docPr id="1536597976" name="Imagen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2">
                      <a:extLst>
                        <a:ext uri="{28A0092B-C50C-407E-A947-70E740481C1C}">
                          <a14:useLocalDpi xmlns:a14="http://schemas.microsoft.com/office/drawing/2010/main" val="0"/>
                        </a:ext>
                      </a:extLst>
                    </a:blip>
                    <a:srcRect/>
                    <a:stretch>
                      <a:fillRect/>
                    </a:stretch>
                  </pic:blipFill>
                  <pic:spPr bwMode="auto">
                    <a:xfrm>
                      <a:off x="0" y="0"/>
                      <a:ext cx="5612130" cy="3537585"/>
                    </a:xfrm>
                    <a:prstGeom prst="rect">
                      <a:avLst/>
                    </a:prstGeom>
                    <a:noFill/>
                    <a:ln>
                      <a:noFill/>
                    </a:ln>
                  </pic:spPr>
                </pic:pic>
              </a:graphicData>
            </a:graphic>
          </wp:inline>
        </w:drawing>
      </w:r>
    </w:p>
    <w:p w14:paraId="51F07B62" w14:textId="77777777" w:rsidR="00E27205" w:rsidRDefault="00E27205" w:rsidP="00B56902">
      <w:pPr>
        <w:suppressAutoHyphens/>
        <w:spacing w:before="120" w:after="120"/>
        <w:jc w:val="both"/>
        <w:rPr>
          <w:rFonts w:eastAsiaTheme="majorEastAsia" w:cstheme="majorBidi"/>
          <w:iCs/>
          <w:sz w:val="20"/>
        </w:rPr>
      </w:pPr>
    </w:p>
    <w:p w14:paraId="615CAE33" w14:textId="04FEE516" w:rsidR="00B56902" w:rsidRPr="002A60A8" w:rsidRDefault="00B56902" w:rsidP="00B56902">
      <w:pPr>
        <w:suppressAutoHyphens/>
        <w:spacing w:before="120" w:after="120"/>
        <w:jc w:val="both"/>
        <w:rPr>
          <w:rFonts w:eastAsiaTheme="majorEastAsia" w:cstheme="majorBidi"/>
          <w:iCs/>
          <w:sz w:val="20"/>
        </w:rPr>
      </w:pPr>
      <w:r w:rsidRPr="002A60A8">
        <w:rPr>
          <w:rFonts w:eastAsiaTheme="majorEastAsia" w:cstheme="majorBidi"/>
          <w:iCs/>
          <w:sz w:val="20"/>
        </w:rPr>
        <w:t>Las principales inversiones del presente ejercicio corresponden</w:t>
      </w:r>
      <w:r w:rsidR="00D148E1">
        <w:rPr>
          <w:rFonts w:eastAsiaTheme="majorEastAsia" w:cstheme="majorBidi"/>
          <w:iCs/>
          <w:sz w:val="20"/>
        </w:rPr>
        <w:t xml:space="preserve"> </w:t>
      </w:r>
      <w:r w:rsidRPr="002A60A8">
        <w:rPr>
          <w:rFonts w:eastAsiaTheme="majorEastAsia" w:cstheme="majorBidi"/>
          <w:iCs/>
          <w:sz w:val="20"/>
        </w:rPr>
        <w:t>a mejoras en las instalaciones y nueva maquinaria destinadas al impulso de su actividad industrial.</w:t>
      </w:r>
    </w:p>
    <w:p w14:paraId="2EC01F1B" w14:textId="124C3B7E" w:rsidR="004A16DA" w:rsidRDefault="00361DC1" w:rsidP="00E73D59">
      <w:pPr>
        <w:suppressAutoHyphens/>
        <w:spacing w:before="0" w:after="0"/>
        <w:jc w:val="both"/>
        <w:rPr>
          <w:rFonts w:eastAsiaTheme="majorEastAsia" w:cstheme="majorBidi"/>
          <w:iCs/>
          <w:sz w:val="20"/>
        </w:rPr>
      </w:pPr>
      <w:r>
        <w:rPr>
          <w:rFonts w:eastAsiaTheme="majorEastAsia" w:cstheme="majorBidi"/>
          <w:iCs/>
          <w:sz w:val="20"/>
        </w:rPr>
        <w:t xml:space="preserve">En febrero de 2024 se firmó la venta de la </w:t>
      </w:r>
      <w:r w:rsidRPr="002A60A8">
        <w:rPr>
          <w:rFonts w:eastAsiaTheme="majorEastAsia" w:cstheme="majorBidi"/>
          <w:iCs/>
          <w:sz w:val="20"/>
        </w:rPr>
        <w:t xml:space="preserve">nave logística propiedad de la sociedad dependiente francesa situada en La </w:t>
      </w:r>
      <w:proofErr w:type="spellStart"/>
      <w:r w:rsidRPr="002A60A8">
        <w:rPr>
          <w:rFonts w:eastAsiaTheme="majorEastAsia" w:cstheme="majorBidi"/>
          <w:iCs/>
          <w:sz w:val="20"/>
        </w:rPr>
        <w:t>Buisse</w:t>
      </w:r>
      <w:proofErr w:type="spellEnd"/>
      <w:r w:rsidRPr="002A60A8">
        <w:rPr>
          <w:rFonts w:eastAsiaTheme="majorEastAsia" w:cstheme="majorBidi"/>
          <w:iCs/>
          <w:sz w:val="20"/>
        </w:rPr>
        <w:t xml:space="preserve"> (Francia)</w:t>
      </w:r>
      <w:r w:rsidR="004A16DA">
        <w:rPr>
          <w:rFonts w:eastAsiaTheme="majorEastAsia" w:cstheme="majorBidi"/>
          <w:iCs/>
          <w:sz w:val="20"/>
        </w:rPr>
        <w:t>, que se dio de baja en la partida de inmovilizado material en el ejercicio 2023, reclasificándose dicho activo como</w:t>
      </w:r>
      <w:r w:rsidR="004A16DA" w:rsidRPr="002A60A8">
        <w:rPr>
          <w:rFonts w:eastAsiaTheme="majorEastAsia" w:cstheme="majorBidi"/>
          <w:iCs/>
          <w:sz w:val="20"/>
        </w:rPr>
        <w:t xml:space="preserve"> </w:t>
      </w:r>
      <w:r w:rsidR="004A16DA">
        <w:rPr>
          <w:rFonts w:eastAsiaTheme="majorEastAsia" w:cstheme="majorBidi"/>
          <w:iCs/>
          <w:sz w:val="20"/>
        </w:rPr>
        <w:t>a</w:t>
      </w:r>
      <w:r w:rsidR="004A16DA" w:rsidRPr="002A60A8">
        <w:rPr>
          <w:rFonts w:eastAsiaTheme="majorEastAsia" w:cstheme="majorBidi"/>
          <w:iCs/>
          <w:sz w:val="20"/>
        </w:rPr>
        <w:t>ctivo no corriente mantenidos para la venta.</w:t>
      </w:r>
      <w:r w:rsidR="004A16DA">
        <w:rPr>
          <w:rFonts w:eastAsiaTheme="majorEastAsia" w:cstheme="majorBidi"/>
          <w:iCs/>
          <w:sz w:val="20"/>
        </w:rPr>
        <w:t xml:space="preserve"> Durante </w:t>
      </w:r>
      <w:r w:rsidR="00C34A2C" w:rsidRPr="00C34A2C">
        <w:rPr>
          <w:rFonts w:eastAsiaTheme="majorEastAsia" w:cstheme="majorBidi"/>
          <w:iCs/>
          <w:sz w:val="20"/>
        </w:rPr>
        <w:t>el</w:t>
      </w:r>
      <w:r w:rsidR="004A16DA">
        <w:rPr>
          <w:rFonts w:eastAsiaTheme="majorEastAsia" w:cstheme="majorBidi"/>
          <w:iCs/>
          <w:sz w:val="20"/>
        </w:rPr>
        <w:t xml:space="preserve"> primer semestre de 2024 se </w:t>
      </w:r>
      <w:r w:rsidR="00C34A2C" w:rsidRPr="00C34A2C">
        <w:rPr>
          <w:rFonts w:eastAsiaTheme="majorEastAsia" w:cstheme="majorBidi"/>
          <w:iCs/>
          <w:sz w:val="20"/>
        </w:rPr>
        <w:t>dieron</w:t>
      </w:r>
      <w:r w:rsidR="004A16DA">
        <w:rPr>
          <w:rFonts w:eastAsiaTheme="majorEastAsia" w:cstheme="majorBidi"/>
          <w:iCs/>
          <w:sz w:val="20"/>
        </w:rPr>
        <w:t xml:space="preserve"> de baja las instalaciones y otros elementos de inmovilizado relacionados con </w:t>
      </w:r>
      <w:r w:rsidR="008879E0">
        <w:rPr>
          <w:rFonts w:eastAsiaTheme="majorEastAsia" w:cstheme="majorBidi"/>
          <w:iCs/>
          <w:sz w:val="20"/>
        </w:rPr>
        <w:t>dicha nave</w:t>
      </w:r>
      <w:r w:rsidR="004A16DA">
        <w:rPr>
          <w:rFonts w:eastAsiaTheme="majorEastAsia" w:cstheme="majorBidi"/>
          <w:iCs/>
          <w:sz w:val="20"/>
        </w:rPr>
        <w:t>.</w:t>
      </w:r>
    </w:p>
    <w:p w14:paraId="419EA900" w14:textId="77777777" w:rsidR="00E73D59" w:rsidRDefault="00E73D59" w:rsidP="009E535B">
      <w:pPr>
        <w:suppressAutoHyphens/>
        <w:spacing w:after="0"/>
        <w:jc w:val="both"/>
        <w:rPr>
          <w:rFonts w:eastAsiaTheme="majorEastAsia" w:cstheme="majorBidi"/>
          <w:iCs/>
          <w:sz w:val="20"/>
        </w:rPr>
      </w:pPr>
    </w:p>
    <w:p w14:paraId="3D536991" w14:textId="77777777" w:rsidR="002763F1" w:rsidRPr="000946AD" w:rsidRDefault="002763F1" w:rsidP="009E535B">
      <w:pPr>
        <w:suppressAutoHyphens/>
        <w:spacing w:after="0"/>
        <w:jc w:val="both"/>
        <w:rPr>
          <w:rFonts w:eastAsiaTheme="majorEastAsia" w:cstheme="majorBidi"/>
          <w:iCs/>
          <w:sz w:val="20"/>
        </w:rPr>
      </w:pPr>
    </w:p>
    <w:p w14:paraId="34B292A6" w14:textId="20F8399B" w:rsidR="00B56902" w:rsidRPr="00B7121D" w:rsidRDefault="00B56902" w:rsidP="00E73D59">
      <w:pPr>
        <w:pStyle w:val="Ttulo"/>
        <w:pBdr>
          <w:bottom w:val="single" w:sz="8" w:space="0" w:color="5F7C8D"/>
        </w:pBdr>
        <w:spacing w:before="0" w:after="0"/>
        <w:rPr>
          <w:sz w:val="28"/>
          <w:szCs w:val="28"/>
        </w:rPr>
      </w:pPr>
      <w:bookmarkStart w:id="8" w:name="_Toc190942687"/>
      <w:r w:rsidRPr="00B7121D">
        <w:rPr>
          <w:sz w:val="28"/>
          <w:szCs w:val="28"/>
        </w:rPr>
        <w:t>COMPROMISOS FUTUROS EN INVERSIONES</w:t>
      </w:r>
      <w:bookmarkEnd w:id="8"/>
      <w:r w:rsidRPr="00B7121D">
        <w:rPr>
          <w:sz w:val="28"/>
          <w:szCs w:val="28"/>
        </w:rPr>
        <w:fldChar w:fldCharType="begin"/>
      </w:r>
      <w:r w:rsidRPr="00B7121D">
        <w:rPr>
          <w:sz w:val="28"/>
          <w:szCs w:val="28"/>
        </w:rPr>
        <w:instrText xml:space="preserve"> XE "HECHOS RELEVANTES" </w:instrText>
      </w:r>
      <w:r w:rsidRPr="00B7121D">
        <w:rPr>
          <w:sz w:val="28"/>
          <w:szCs w:val="28"/>
        </w:rPr>
        <w:fldChar w:fldCharType="end"/>
      </w:r>
      <w:r w:rsidR="004D0519" w:rsidRPr="00B7121D">
        <w:rPr>
          <w:sz w:val="28"/>
          <w:szCs w:val="28"/>
        </w:rPr>
        <w:fldChar w:fldCharType="begin"/>
      </w:r>
      <w:r w:rsidR="004D0519" w:rsidRPr="00B7121D">
        <w:rPr>
          <w:sz w:val="28"/>
          <w:szCs w:val="28"/>
        </w:rPr>
        <w:instrText xml:space="preserve"> XE "COMPROMISOS FUTUROS EN INVERSIONES" </w:instrText>
      </w:r>
      <w:r w:rsidR="004D0519" w:rsidRPr="00B7121D">
        <w:rPr>
          <w:sz w:val="28"/>
          <w:szCs w:val="28"/>
        </w:rPr>
        <w:fldChar w:fldCharType="end"/>
      </w:r>
    </w:p>
    <w:p w14:paraId="790CEA20" w14:textId="77777777" w:rsidR="00E73D59" w:rsidRDefault="00E73D59" w:rsidP="00E73D59">
      <w:pPr>
        <w:pStyle w:val="BodyText1"/>
        <w:spacing w:before="0" w:after="0"/>
        <w:ind w:right="0"/>
        <w:jc w:val="both"/>
        <w:rPr>
          <w:sz w:val="20"/>
          <w:szCs w:val="20"/>
        </w:rPr>
      </w:pPr>
    </w:p>
    <w:p w14:paraId="25D229C9" w14:textId="62621EDF" w:rsidR="00B54CCE" w:rsidRDefault="00B56902" w:rsidP="009E535B">
      <w:pPr>
        <w:pStyle w:val="BodyText1"/>
        <w:spacing w:before="0" w:after="0"/>
        <w:ind w:right="0"/>
        <w:jc w:val="both"/>
        <w:rPr>
          <w:sz w:val="20"/>
          <w:szCs w:val="20"/>
        </w:rPr>
      </w:pPr>
      <w:r w:rsidRPr="002A60A8">
        <w:rPr>
          <w:sz w:val="20"/>
          <w:szCs w:val="20"/>
        </w:rPr>
        <w:t>La política de inversiones en bienes de equipo seguirá en línea con las magnitudes de los últimos ejercicios</w:t>
      </w:r>
    </w:p>
    <w:p w14:paraId="6E9C2CD1" w14:textId="77777777" w:rsidR="009E535B" w:rsidRPr="002A60A8" w:rsidRDefault="009E535B" w:rsidP="009E535B">
      <w:pPr>
        <w:pStyle w:val="BodyText1"/>
        <w:spacing w:before="60" w:after="0"/>
        <w:ind w:right="0"/>
        <w:jc w:val="both"/>
        <w:rPr>
          <w:sz w:val="20"/>
          <w:szCs w:val="20"/>
        </w:rPr>
      </w:pPr>
    </w:p>
    <w:p w14:paraId="08417119" w14:textId="7856F442" w:rsidR="009C6C28" w:rsidRPr="007B76AF" w:rsidRDefault="00B56902" w:rsidP="00056CC9">
      <w:pPr>
        <w:pStyle w:val="Ttulo"/>
        <w:pBdr>
          <w:bottom w:val="single" w:sz="8" w:space="0" w:color="5F7C8D"/>
        </w:pBdr>
        <w:spacing w:after="240"/>
        <w:rPr>
          <w:sz w:val="28"/>
          <w:szCs w:val="28"/>
        </w:rPr>
      </w:pPr>
      <w:bookmarkStart w:id="9" w:name="_Toc190942688"/>
      <w:r w:rsidRPr="00B7121D">
        <w:rPr>
          <w:sz w:val="28"/>
          <w:szCs w:val="28"/>
        </w:rPr>
        <w:t>EXISTENCIAS</w:t>
      </w:r>
      <w:bookmarkEnd w:id="9"/>
      <w:r w:rsidR="00D44EEE" w:rsidRPr="00B7121D">
        <w:rPr>
          <w:sz w:val="28"/>
          <w:szCs w:val="28"/>
        </w:rPr>
        <w:fldChar w:fldCharType="begin"/>
      </w:r>
      <w:r w:rsidR="00D44EEE" w:rsidRPr="00B7121D">
        <w:rPr>
          <w:sz w:val="28"/>
          <w:szCs w:val="28"/>
        </w:rPr>
        <w:instrText xml:space="preserve"> XE "HECHOS RELEVANTES" </w:instrText>
      </w:r>
      <w:r w:rsidR="00D44EEE" w:rsidRPr="00B7121D">
        <w:rPr>
          <w:sz w:val="28"/>
          <w:szCs w:val="28"/>
        </w:rPr>
        <w:fldChar w:fldCharType="end"/>
      </w:r>
      <w:r w:rsidR="004D0519" w:rsidRPr="00B7121D">
        <w:rPr>
          <w:sz w:val="28"/>
          <w:szCs w:val="28"/>
        </w:rPr>
        <w:fldChar w:fldCharType="begin"/>
      </w:r>
      <w:r w:rsidR="004D0519" w:rsidRPr="00B7121D">
        <w:rPr>
          <w:sz w:val="28"/>
          <w:szCs w:val="28"/>
        </w:rPr>
        <w:instrText xml:space="preserve"> XE "EXISTENCIAS" </w:instrText>
      </w:r>
      <w:r w:rsidR="004D0519" w:rsidRPr="00B7121D">
        <w:rPr>
          <w:sz w:val="28"/>
          <w:szCs w:val="28"/>
        </w:rPr>
        <w:fldChar w:fldCharType="end"/>
      </w:r>
    </w:p>
    <w:p w14:paraId="3B479DCC" w14:textId="78F9F663" w:rsidR="00B56902" w:rsidRDefault="00B56902" w:rsidP="005C3237">
      <w:pPr>
        <w:spacing w:after="240"/>
        <w:rPr>
          <w:rFonts w:eastAsiaTheme="majorEastAsia" w:cstheme="majorBidi"/>
          <w:iCs/>
          <w:sz w:val="20"/>
        </w:rPr>
      </w:pPr>
      <w:r w:rsidRPr="002A60A8">
        <w:rPr>
          <w:rFonts w:eastAsiaTheme="majorEastAsia" w:cstheme="majorBidi"/>
          <w:iCs/>
          <w:sz w:val="20"/>
        </w:rPr>
        <w:t xml:space="preserve">El detalle de las existencias a </w:t>
      </w:r>
      <w:r w:rsidR="00E53DA9">
        <w:rPr>
          <w:rFonts w:eastAsiaTheme="majorEastAsia" w:cstheme="majorBidi"/>
          <w:iCs/>
          <w:sz w:val="20"/>
        </w:rPr>
        <w:t>31</w:t>
      </w:r>
      <w:r w:rsidRPr="002A60A8">
        <w:rPr>
          <w:rFonts w:eastAsiaTheme="majorEastAsia" w:cstheme="majorBidi"/>
          <w:iCs/>
          <w:sz w:val="20"/>
        </w:rPr>
        <w:t xml:space="preserve"> de </w:t>
      </w:r>
      <w:r w:rsidR="00E53DA9">
        <w:rPr>
          <w:rFonts w:eastAsiaTheme="majorEastAsia" w:cstheme="majorBidi"/>
          <w:iCs/>
          <w:sz w:val="20"/>
        </w:rPr>
        <w:t>diciembre</w:t>
      </w:r>
      <w:r w:rsidRPr="002A60A8">
        <w:rPr>
          <w:rFonts w:eastAsiaTheme="majorEastAsia" w:cstheme="majorBidi"/>
          <w:iCs/>
          <w:sz w:val="20"/>
        </w:rPr>
        <w:t xml:space="preserve"> de 202</w:t>
      </w:r>
      <w:r w:rsidR="009E535B">
        <w:rPr>
          <w:rFonts w:eastAsiaTheme="majorEastAsia" w:cstheme="majorBidi"/>
          <w:iCs/>
          <w:sz w:val="20"/>
        </w:rPr>
        <w:t>4</w:t>
      </w:r>
      <w:r w:rsidRPr="002A60A8">
        <w:rPr>
          <w:rFonts w:eastAsiaTheme="majorEastAsia" w:cstheme="majorBidi"/>
          <w:iCs/>
          <w:sz w:val="20"/>
        </w:rPr>
        <w:t xml:space="preserve"> es como sigue:</w:t>
      </w:r>
    </w:p>
    <w:p w14:paraId="377ECA9F" w14:textId="333116A6" w:rsidR="00104848" w:rsidRPr="001447DF" w:rsidRDefault="00E53DA9" w:rsidP="001447DF">
      <w:pPr>
        <w:spacing w:after="240"/>
        <w:rPr>
          <w:rFonts w:eastAsiaTheme="majorEastAsia" w:cstheme="majorBidi"/>
          <w:iCs/>
          <w:sz w:val="20"/>
        </w:rPr>
      </w:pPr>
      <w:r w:rsidRPr="00E53DA9">
        <w:rPr>
          <w:rFonts w:eastAsiaTheme="majorEastAsia" w:cstheme="majorBidi"/>
          <w:iCs/>
          <w:noProof/>
          <w:sz w:val="20"/>
        </w:rPr>
        <w:lastRenderedPageBreak/>
        <w:drawing>
          <wp:inline distT="0" distB="0" distL="0" distR="0" wp14:anchorId="723F0C9B" wp14:editId="72048A0D">
            <wp:extent cx="5391150" cy="1181100"/>
            <wp:effectExtent l="0" t="0" r="0" b="0"/>
            <wp:docPr id="1175218988" name="Imagen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3">
                      <a:extLst>
                        <a:ext uri="{28A0092B-C50C-407E-A947-70E740481C1C}">
                          <a14:useLocalDpi xmlns:a14="http://schemas.microsoft.com/office/drawing/2010/main" val="0"/>
                        </a:ext>
                      </a:extLst>
                    </a:blip>
                    <a:srcRect/>
                    <a:stretch>
                      <a:fillRect/>
                    </a:stretch>
                  </pic:blipFill>
                  <pic:spPr bwMode="auto">
                    <a:xfrm>
                      <a:off x="0" y="0"/>
                      <a:ext cx="5391150" cy="1181100"/>
                    </a:xfrm>
                    <a:prstGeom prst="rect">
                      <a:avLst/>
                    </a:prstGeom>
                    <a:noFill/>
                    <a:ln>
                      <a:noFill/>
                    </a:ln>
                  </pic:spPr>
                </pic:pic>
              </a:graphicData>
            </a:graphic>
          </wp:inline>
        </w:drawing>
      </w:r>
    </w:p>
    <w:p w14:paraId="6C07ECE0" w14:textId="43D2FAF8" w:rsidR="00501F66" w:rsidRDefault="00B56902" w:rsidP="00805232">
      <w:pPr>
        <w:spacing w:after="0"/>
        <w:jc w:val="both"/>
        <w:rPr>
          <w:sz w:val="20"/>
        </w:rPr>
      </w:pPr>
      <w:r w:rsidRPr="002A60A8">
        <w:rPr>
          <w:sz w:val="20"/>
        </w:rPr>
        <w:t>El Grupo tiene contratadas varias pólizas de seguro para cubrir los riesgos a que están sujetas las existencias. La cobertura de estas pólizas se considera suficiente</w:t>
      </w:r>
      <w:r w:rsidR="00501F66">
        <w:rPr>
          <w:sz w:val="20"/>
        </w:rPr>
        <w:t>.</w:t>
      </w:r>
    </w:p>
    <w:p w14:paraId="21779C12" w14:textId="77777777" w:rsidR="009E535B" w:rsidRDefault="009E535B" w:rsidP="002659F7">
      <w:pPr>
        <w:spacing w:after="0"/>
        <w:rPr>
          <w:sz w:val="20"/>
        </w:rPr>
      </w:pPr>
    </w:p>
    <w:p w14:paraId="1FEB27AE" w14:textId="77777777" w:rsidR="00501F66" w:rsidRPr="00501F66" w:rsidRDefault="00501F66" w:rsidP="002659F7">
      <w:pPr>
        <w:spacing w:after="0"/>
        <w:rPr>
          <w:sz w:val="20"/>
        </w:rPr>
      </w:pPr>
    </w:p>
    <w:p w14:paraId="55112076" w14:textId="6CD7FE98" w:rsidR="00213127" w:rsidRPr="00056CC9" w:rsidRDefault="00B56902" w:rsidP="00056CC9">
      <w:pPr>
        <w:pStyle w:val="Ttulo"/>
        <w:pBdr>
          <w:bottom w:val="single" w:sz="8" w:space="0" w:color="5F7C8D"/>
        </w:pBdr>
        <w:spacing w:before="0" w:after="240"/>
        <w:rPr>
          <w:sz w:val="28"/>
          <w:szCs w:val="28"/>
        </w:rPr>
      </w:pPr>
      <w:bookmarkStart w:id="10" w:name="_Toc190942689"/>
      <w:r w:rsidRPr="007B76AF">
        <w:rPr>
          <w:sz w:val="28"/>
          <w:szCs w:val="28"/>
        </w:rPr>
        <w:t>RECURSOS AJENOS</w:t>
      </w:r>
      <w:bookmarkEnd w:id="10"/>
      <w:r w:rsidR="004D0519" w:rsidRPr="007B76AF">
        <w:rPr>
          <w:sz w:val="28"/>
          <w:szCs w:val="28"/>
        </w:rPr>
        <w:fldChar w:fldCharType="begin"/>
      </w:r>
      <w:r w:rsidR="004D0519" w:rsidRPr="007B76AF">
        <w:rPr>
          <w:sz w:val="28"/>
          <w:szCs w:val="28"/>
        </w:rPr>
        <w:instrText xml:space="preserve"> XE "RECURSOS AJENOS" </w:instrText>
      </w:r>
      <w:r w:rsidR="004D0519" w:rsidRPr="007B76AF">
        <w:rPr>
          <w:sz w:val="28"/>
          <w:szCs w:val="28"/>
        </w:rPr>
        <w:fldChar w:fldCharType="end"/>
      </w:r>
    </w:p>
    <w:p w14:paraId="7DEA1276" w14:textId="1DED3AF2" w:rsidR="00511F5C" w:rsidRDefault="00B56902" w:rsidP="00056CC9">
      <w:pPr>
        <w:spacing w:before="0" w:after="240"/>
        <w:rPr>
          <w:sz w:val="20"/>
        </w:rPr>
      </w:pPr>
      <w:r w:rsidRPr="002A60A8">
        <w:rPr>
          <w:sz w:val="20"/>
        </w:rPr>
        <w:t>Los recursos ajenos presentan el siguiente detalle a 3</w:t>
      </w:r>
      <w:r w:rsidR="00E53DA9">
        <w:rPr>
          <w:sz w:val="20"/>
        </w:rPr>
        <w:t>1</w:t>
      </w:r>
      <w:r w:rsidRPr="002A60A8">
        <w:rPr>
          <w:sz w:val="20"/>
        </w:rPr>
        <w:t xml:space="preserve"> de</w:t>
      </w:r>
      <w:r w:rsidR="00501F66">
        <w:rPr>
          <w:sz w:val="20"/>
        </w:rPr>
        <w:t xml:space="preserve"> </w:t>
      </w:r>
      <w:r w:rsidR="00E53DA9">
        <w:rPr>
          <w:sz w:val="20"/>
        </w:rPr>
        <w:t>diciembre</w:t>
      </w:r>
      <w:r w:rsidRPr="002A60A8">
        <w:rPr>
          <w:sz w:val="20"/>
        </w:rPr>
        <w:t xml:space="preserve"> de 202</w:t>
      </w:r>
      <w:r w:rsidR="00501F66">
        <w:rPr>
          <w:sz w:val="20"/>
        </w:rPr>
        <w:t>4</w:t>
      </w:r>
      <w:r w:rsidRPr="002A60A8">
        <w:rPr>
          <w:sz w:val="20"/>
        </w:rPr>
        <w:t>:</w:t>
      </w:r>
    </w:p>
    <w:p w14:paraId="6B82A237" w14:textId="41D0C62D" w:rsidR="00B56902" w:rsidRPr="002659F7" w:rsidRDefault="008F597E" w:rsidP="002659F7">
      <w:pPr>
        <w:spacing w:before="0" w:after="240"/>
        <w:rPr>
          <w:sz w:val="20"/>
        </w:rPr>
      </w:pPr>
      <w:r w:rsidRPr="008F597E">
        <w:rPr>
          <w:noProof/>
          <w:sz w:val="20"/>
        </w:rPr>
        <w:drawing>
          <wp:inline distT="0" distB="0" distL="0" distR="0" wp14:anchorId="703E438C" wp14:editId="5E3F69F5">
            <wp:extent cx="5457825" cy="3886200"/>
            <wp:effectExtent l="0" t="0" r="9525" b="0"/>
            <wp:docPr id="1231615946" name="Imagen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5457825" cy="3886200"/>
                    </a:xfrm>
                    <a:prstGeom prst="rect">
                      <a:avLst/>
                    </a:prstGeom>
                    <a:noFill/>
                    <a:ln>
                      <a:noFill/>
                    </a:ln>
                  </pic:spPr>
                </pic:pic>
              </a:graphicData>
            </a:graphic>
          </wp:inline>
        </w:drawing>
      </w:r>
    </w:p>
    <w:p w14:paraId="3B5F4142" w14:textId="3393D1F1" w:rsidR="00E27205" w:rsidRPr="002659F7" w:rsidRDefault="00E27205" w:rsidP="002659F7">
      <w:pPr>
        <w:spacing w:before="0" w:after="240"/>
        <w:rPr>
          <w:sz w:val="20"/>
        </w:rPr>
      </w:pPr>
      <w:r w:rsidRPr="00E27205">
        <w:rPr>
          <w:sz w:val="20"/>
          <w:highlight w:val="yellow"/>
        </w:rPr>
        <w:t xml:space="preserve">Separamos </w:t>
      </w:r>
      <w:proofErr w:type="spellStart"/>
      <w:r w:rsidRPr="00E27205">
        <w:rPr>
          <w:sz w:val="20"/>
          <w:highlight w:val="yellow"/>
        </w:rPr>
        <w:t>Covid</w:t>
      </w:r>
      <w:proofErr w:type="spellEnd"/>
      <w:r w:rsidRPr="00E27205">
        <w:rPr>
          <w:sz w:val="20"/>
          <w:highlight w:val="yellow"/>
        </w:rPr>
        <w:t>?</w:t>
      </w:r>
    </w:p>
    <w:p w14:paraId="5289707A" w14:textId="77777777" w:rsidR="00B56902" w:rsidRPr="002A60A8" w:rsidRDefault="00B56902">
      <w:pPr>
        <w:rPr>
          <w:rFonts w:cstheme="minorBidi"/>
          <w:caps/>
          <w:spacing w:val="0"/>
        </w:rPr>
      </w:pPr>
    </w:p>
    <w:p w14:paraId="710C6512" w14:textId="35D98A3F" w:rsidR="00B56902" w:rsidRDefault="00B56902" w:rsidP="00DC73A3">
      <w:pPr>
        <w:spacing w:after="0"/>
        <w:jc w:val="both"/>
        <w:rPr>
          <w:sz w:val="20"/>
        </w:rPr>
      </w:pPr>
      <w:r w:rsidRPr="002A60A8">
        <w:rPr>
          <w:sz w:val="20"/>
        </w:rPr>
        <w:t>Siguiendo con la aplicación de la NIIF 16, el Grupo ha reconocido en el</w:t>
      </w:r>
      <w:r w:rsidR="003E2F74">
        <w:rPr>
          <w:sz w:val="20"/>
        </w:rPr>
        <w:t xml:space="preserve"> </w:t>
      </w:r>
      <w:r w:rsidRPr="002A60A8">
        <w:rPr>
          <w:sz w:val="20"/>
        </w:rPr>
        <w:t>ejercicio 202</w:t>
      </w:r>
      <w:r w:rsidR="003E2F74">
        <w:rPr>
          <w:sz w:val="20"/>
        </w:rPr>
        <w:t>4</w:t>
      </w:r>
      <w:r w:rsidRPr="002A60A8">
        <w:rPr>
          <w:sz w:val="20"/>
        </w:rPr>
        <w:t xml:space="preserve"> un pasivo por arrendamiento financiero de importe total euros </w:t>
      </w:r>
      <w:r w:rsidR="00E53DA9">
        <w:rPr>
          <w:sz w:val="20"/>
        </w:rPr>
        <w:t>441.380</w:t>
      </w:r>
      <w:r w:rsidRPr="002A60A8">
        <w:rPr>
          <w:sz w:val="20"/>
        </w:rPr>
        <w:t xml:space="preserve"> euros (</w:t>
      </w:r>
      <w:r w:rsidR="003E2F74" w:rsidRPr="002A60A8">
        <w:rPr>
          <w:sz w:val="20"/>
        </w:rPr>
        <w:t>430.719</w:t>
      </w:r>
      <w:r w:rsidRPr="002A60A8">
        <w:rPr>
          <w:sz w:val="20"/>
        </w:rPr>
        <w:t xml:space="preserve"> en el ejercicio 202</w:t>
      </w:r>
      <w:r w:rsidR="003E2F74">
        <w:rPr>
          <w:sz w:val="20"/>
        </w:rPr>
        <w:t>3</w:t>
      </w:r>
      <w:r w:rsidRPr="002A60A8">
        <w:rPr>
          <w:sz w:val="20"/>
        </w:rPr>
        <w:t>).</w:t>
      </w:r>
    </w:p>
    <w:p w14:paraId="4EF0C058" w14:textId="77777777" w:rsidR="00DC73A3" w:rsidRPr="002A60A8" w:rsidRDefault="00DC73A3" w:rsidP="00DC73A3">
      <w:pPr>
        <w:spacing w:after="0"/>
        <w:jc w:val="both"/>
        <w:rPr>
          <w:sz w:val="20"/>
        </w:rPr>
      </w:pPr>
    </w:p>
    <w:p w14:paraId="255FDC12" w14:textId="5818E703" w:rsidR="00B56902" w:rsidRPr="007B76AF" w:rsidRDefault="00B56902" w:rsidP="00F400D3">
      <w:pPr>
        <w:pStyle w:val="Ttulo"/>
        <w:pBdr>
          <w:bottom w:val="single" w:sz="8" w:space="0" w:color="5F7C8D"/>
        </w:pBdr>
        <w:spacing w:after="240"/>
        <w:rPr>
          <w:sz w:val="28"/>
          <w:szCs w:val="28"/>
        </w:rPr>
      </w:pPr>
      <w:bookmarkStart w:id="11" w:name="_Toc190942690"/>
      <w:r w:rsidRPr="007B76AF">
        <w:rPr>
          <w:sz w:val="28"/>
          <w:szCs w:val="28"/>
        </w:rPr>
        <w:lastRenderedPageBreak/>
        <w:t>PROVISIONES A CORTO PLAZO</w:t>
      </w:r>
      <w:bookmarkEnd w:id="11"/>
      <w:r w:rsidR="004D0519" w:rsidRPr="007B76AF">
        <w:rPr>
          <w:sz w:val="28"/>
          <w:szCs w:val="28"/>
        </w:rPr>
        <w:fldChar w:fldCharType="begin"/>
      </w:r>
      <w:r w:rsidR="004D0519" w:rsidRPr="007B76AF">
        <w:rPr>
          <w:sz w:val="28"/>
          <w:szCs w:val="28"/>
        </w:rPr>
        <w:instrText xml:space="preserve"> XE "PROVISIONES A CORTO PLAZO" </w:instrText>
      </w:r>
      <w:r w:rsidR="004D0519" w:rsidRPr="007B76AF">
        <w:rPr>
          <w:sz w:val="28"/>
          <w:szCs w:val="28"/>
        </w:rPr>
        <w:fldChar w:fldCharType="end"/>
      </w:r>
      <w:r w:rsidRPr="007B76AF">
        <w:rPr>
          <w:sz w:val="28"/>
          <w:szCs w:val="28"/>
        </w:rPr>
        <w:t xml:space="preserve"> </w:t>
      </w:r>
    </w:p>
    <w:p w14:paraId="54B86ADE" w14:textId="078E9F12" w:rsidR="00B06783" w:rsidRDefault="00B56902" w:rsidP="002763F1">
      <w:pPr>
        <w:spacing w:before="0" w:after="0"/>
        <w:jc w:val="both"/>
        <w:rPr>
          <w:sz w:val="20"/>
        </w:rPr>
      </w:pPr>
      <w:r w:rsidRPr="002A60A8">
        <w:rPr>
          <w:sz w:val="20"/>
        </w:rPr>
        <w:t>Durante los ejercicios 202</w:t>
      </w:r>
      <w:r w:rsidR="007B76AF">
        <w:rPr>
          <w:sz w:val="20"/>
        </w:rPr>
        <w:t>4</w:t>
      </w:r>
      <w:r w:rsidRPr="002A60A8">
        <w:rPr>
          <w:sz w:val="20"/>
        </w:rPr>
        <w:t xml:space="preserve"> y 202</w:t>
      </w:r>
      <w:r w:rsidR="007B76AF">
        <w:rPr>
          <w:sz w:val="20"/>
        </w:rPr>
        <w:t>3</w:t>
      </w:r>
      <w:r w:rsidRPr="002A60A8">
        <w:rPr>
          <w:sz w:val="20"/>
        </w:rPr>
        <w:t>, el Grupo no ha experimentado cambios en las provisiones a corto plazo, manteniéndose las políticas habituales de prudencia.</w:t>
      </w:r>
    </w:p>
    <w:p w14:paraId="3A58EBF2" w14:textId="77777777" w:rsidR="00B06783" w:rsidRPr="002A60A8" w:rsidRDefault="00B06783" w:rsidP="00B06783">
      <w:pPr>
        <w:spacing w:after="0"/>
        <w:jc w:val="both"/>
        <w:rPr>
          <w:sz w:val="20"/>
        </w:rPr>
      </w:pPr>
    </w:p>
    <w:p w14:paraId="401B2249" w14:textId="41F034CB" w:rsidR="007B76AF" w:rsidRPr="00F400D3" w:rsidRDefault="006D526E" w:rsidP="00F65F66">
      <w:pPr>
        <w:pStyle w:val="Ttulo"/>
        <w:pBdr>
          <w:bottom w:val="single" w:sz="8" w:space="0" w:color="5F7C8D"/>
        </w:pBdr>
        <w:spacing w:after="240"/>
        <w:rPr>
          <w:sz w:val="28"/>
          <w:szCs w:val="28"/>
        </w:rPr>
      </w:pPr>
      <w:bookmarkStart w:id="12" w:name="_Toc190942691"/>
      <w:r w:rsidRPr="007B76AF">
        <w:rPr>
          <w:sz w:val="28"/>
          <w:szCs w:val="28"/>
        </w:rPr>
        <w:t>BENEFICIO POR ACCIÓN</w:t>
      </w:r>
      <w:bookmarkEnd w:id="12"/>
      <w:r w:rsidR="004D0519" w:rsidRPr="007B76AF">
        <w:rPr>
          <w:sz w:val="28"/>
          <w:szCs w:val="28"/>
        </w:rPr>
        <w:fldChar w:fldCharType="begin"/>
      </w:r>
      <w:r w:rsidR="004D0519" w:rsidRPr="007B76AF">
        <w:rPr>
          <w:sz w:val="28"/>
          <w:szCs w:val="28"/>
        </w:rPr>
        <w:instrText xml:space="preserve"> XE "BENEFICIO POR ACCIÓN" </w:instrText>
      </w:r>
      <w:r w:rsidR="004D0519" w:rsidRPr="007B76AF">
        <w:rPr>
          <w:sz w:val="28"/>
          <w:szCs w:val="28"/>
        </w:rPr>
        <w:fldChar w:fldCharType="end"/>
      </w:r>
    </w:p>
    <w:p w14:paraId="1262572B" w14:textId="24C6EBE1" w:rsidR="006D526E" w:rsidRPr="002A60A8" w:rsidRDefault="006D526E" w:rsidP="00F65F66">
      <w:pPr>
        <w:tabs>
          <w:tab w:val="left" w:pos="567"/>
        </w:tabs>
        <w:spacing w:after="240"/>
        <w:ind w:left="284" w:hanging="284"/>
        <w:rPr>
          <w:b/>
          <w:sz w:val="20"/>
        </w:rPr>
      </w:pPr>
      <w:r w:rsidRPr="002A60A8">
        <w:rPr>
          <w:b/>
          <w:sz w:val="20"/>
        </w:rPr>
        <w:t>a)</w:t>
      </w:r>
      <w:r w:rsidRPr="002A60A8">
        <w:rPr>
          <w:b/>
          <w:sz w:val="20"/>
        </w:rPr>
        <w:tab/>
        <w:t>Básicas</w:t>
      </w:r>
    </w:p>
    <w:p w14:paraId="61B6D347" w14:textId="77777777" w:rsidR="006D526E" w:rsidRPr="002A60A8" w:rsidRDefault="006D526E" w:rsidP="00F400D3">
      <w:pPr>
        <w:tabs>
          <w:tab w:val="left" w:pos="567"/>
        </w:tabs>
        <w:spacing w:before="120" w:after="240"/>
        <w:jc w:val="both"/>
        <w:rPr>
          <w:sz w:val="20"/>
        </w:rPr>
      </w:pPr>
      <w:r w:rsidRPr="002A60A8">
        <w:rPr>
          <w:sz w:val="20"/>
        </w:rPr>
        <w:t xml:space="preserve">Los beneficios básicos por acción se calculan dividiendo el resultado del ejercicio atribuible a los tenedores de instrumentos de patrimonio del Grupo entre el promedio ponderado de las acciones ordinarias en circulación durante el ejercicio, excluidas las acciones propias. </w:t>
      </w:r>
    </w:p>
    <w:p w14:paraId="60E5D118" w14:textId="1F83F1B4" w:rsidR="00232CAC" w:rsidRDefault="006D526E" w:rsidP="00B06783">
      <w:pPr>
        <w:tabs>
          <w:tab w:val="left" w:pos="567"/>
        </w:tabs>
        <w:rPr>
          <w:sz w:val="20"/>
        </w:rPr>
      </w:pPr>
      <w:r w:rsidRPr="002A60A8">
        <w:rPr>
          <w:sz w:val="20"/>
        </w:rPr>
        <w:t>El detalle del cálculo de los beneficios básicos por acción es como sigue:</w:t>
      </w:r>
    </w:p>
    <w:p w14:paraId="6230007F" w14:textId="21CD19CB" w:rsidR="00982B82" w:rsidRDefault="00232CAC" w:rsidP="00B06783">
      <w:pPr>
        <w:tabs>
          <w:tab w:val="left" w:pos="567"/>
        </w:tabs>
        <w:rPr>
          <w:sz w:val="20"/>
        </w:rPr>
      </w:pPr>
      <w:r w:rsidRPr="00232CAC">
        <w:rPr>
          <w:noProof/>
          <w:sz w:val="20"/>
        </w:rPr>
        <w:drawing>
          <wp:inline distT="0" distB="0" distL="0" distR="0" wp14:anchorId="0924DB00" wp14:editId="03F75366">
            <wp:extent cx="5612130" cy="929005"/>
            <wp:effectExtent l="0" t="0" r="7620" b="4445"/>
            <wp:docPr id="514644087" name="Imagen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5">
                      <a:extLst>
                        <a:ext uri="{28A0092B-C50C-407E-A947-70E740481C1C}">
                          <a14:useLocalDpi xmlns:a14="http://schemas.microsoft.com/office/drawing/2010/main" val="0"/>
                        </a:ext>
                      </a:extLst>
                    </a:blip>
                    <a:srcRect/>
                    <a:stretch>
                      <a:fillRect/>
                    </a:stretch>
                  </pic:blipFill>
                  <pic:spPr bwMode="auto">
                    <a:xfrm>
                      <a:off x="0" y="0"/>
                      <a:ext cx="5612130" cy="929005"/>
                    </a:xfrm>
                    <a:prstGeom prst="rect">
                      <a:avLst/>
                    </a:prstGeom>
                    <a:noFill/>
                    <a:ln>
                      <a:noFill/>
                    </a:ln>
                  </pic:spPr>
                </pic:pic>
              </a:graphicData>
            </a:graphic>
          </wp:inline>
        </w:drawing>
      </w:r>
    </w:p>
    <w:p w14:paraId="674528F0" w14:textId="77777777" w:rsidR="006D526E" w:rsidRPr="002A60A8" w:rsidRDefault="006D526E" w:rsidP="00301349">
      <w:pPr>
        <w:tabs>
          <w:tab w:val="left" w:pos="567"/>
        </w:tabs>
        <w:rPr>
          <w:sz w:val="20"/>
        </w:rPr>
      </w:pPr>
    </w:p>
    <w:p w14:paraId="6EEE1743" w14:textId="6143C695" w:rsidR="006D526E" w:rsidRPr="002A60A8" w:rsidRDefault="006D526E" w:rsidP="006D526E">
      <w:pPr>
        <w:tabs>
          <w:tab w:val="left" w:pos="567"/>
        </w:tabs>
        <w:jc w:val="both"/>
        <w:rPr>
          <w:sz w:val="20"/>
        </w:rPr>
      </w:pPr>
      <w:r w:rsidRPr="002A60A8">
        <w:rPr>
          <w:sz w:val="20"/>
        </w:rPr>
        <w:t>A 3</w:t>
      </w:r>
      <w:r w:rsidR="00E53DA9">
        <w:rPr>
          <w:sz w:val="20"/>
        </w:rPr>
        <w:t>1</w:t>
      </w:r>
      <w:r w:rsidRPr="002A60A8">
        <w:rPr>
          <w:sz w:val="20"/>
        </w:rPr>
        <w:t xml:space="preserve"> de </w:t>
      </w:r>
      <w:r w:rsidR="00E53DA9">
        <w:rPr>
          <w:sz w:val="20"/>
        </w:rPr>
        <w:t>diciembre</w:t>
      </w:r>
      <w:r w:rsidRPr="002A60A8">
        <w:rPr>
          <w:sz w:val="20"/>
        </w:rPr>
        <w:t xml:space="preserve"> de 202</w:t>
      </w:r>
      <w:r w:rsidR="00B06783">
        <w:rPr>
          <w:sz w:val="20"/>
        </w:rPr>
        <w:t>4</w:t>
      </w:r>
      <w:r w:rsidRPr="002A60A8">
        <w:rPr>
          <w:sz w:val="20"/>
        </w:rPr>
        <w:t xml:space="preserve"> el Grupo pose</w:t>
      </w:r>
      <w:r w:rsidR="008A6F13">
        <w:rPr>
          <w:sz w:val="20"/>
        </w:rPr>
        <w:t>e</w:t>
      </w:r>
      <w:r w:rsidRPr="002A60A8">
        <w:rPr>
          <w:sz w:val="20"/>
        </w:rPr>
        <w:t xml:space="preserve"> un total de </w:t>
      </w:r>
      <w:r w:rsidR="00E53DA9">
        <w:rPr>
          <w:sz w:val="20"/>
        </w:rPr>
        <w:t>7.934</w:t>
      </w:r>
      <w:r w:rsidRPr="002A60A8">
        <w:rPr>
          <w:sz w:val="20"/>
        </w:rPr>
        <w:t xml:space="preserve"> acciones propias. </w:t>
      </w:r>
      <w:r w:rsidR="00B06783" w:rsidRPr="002A60A8">
        <w:rPr>
          <w:sz w:val="20"/>
        </w:rPr>
        <w:t>A 31 de diciembre de 2023 el Grupo pose</w:t>
      </w:r>
      <w:r w:rsidR="00B06783">
        <w:rPr>
          <w:sz w:val="20"/>
        </w:rPr>
        <w:t>ía</w:t>
      </w:r>
      <w:r w:rsidR="00B06783" w:rsidRPr="002A60A8">
        <w:rPr>
          <w:sz w:val="20"/>
        </w:rPr>
        <w:t xml:space="preserve"> un total de 8.628 acciones propias</w:t>
      </w:r>
    </w:p>
    <w:p w14:paraId="3EFF56EE" w14:textId="77777777" w:rsidR="006D526E" w:rsidRPr="002A60A8" w:rsidRDefault="006D526E" w:rsidP="006D526E">
      <w:pPr>
        <w:tabs>
          <w:tab w:val="left" w:pos="567"/>
        </w:tabs>
        <w:jc w:val="both"/>
        <w:rPr>
          <w:sz w:val="20"/>
        </w:rPr>
      </w:pPr>
      <w:r w:rsidRPr="002A60A8">
        <w:rPr>
          <w:sz w:val="20"/>
        </w:rPr>
        <w:t xml:space="preserve"> </w:t>
      </w:r>
    </w:p>
    <w:p w14:paraId="6C6488E0" w14:textId="67A1CE41" w:rsidR="008A6F13" w:rsidRPr="002A60A8" w:rsidRDefault="006D526E" w:rsidP="008A6F13">
      <w:pPr>
        <w:tabs>
          <w:tab w:val="left" w:pos="567"/>
        </w:tabs>
        <w:spacing w:before="120" w:after="240"/>
        <w:ind w:left="284" w:hanging="284"/>
        <w:rPr>
          <w:b/>
          <w:bCs/>
          <w:sz w:val="20"/>
        </w:rPr>
      </w:pPr>
      <w:r w:rsidRPr="002A60A8">
        <w:rPr>
          <w:b/>
          <w:bCs/>
          <w:sz w:val="20"/>
        </w:rPr>
        <w:t>b)</w:t>
      </w:r>
      <w:r w:rsidRPr="002A60A8">
        <w:rPr>
          <w:b/>
          <w:bCs/>
          <w:sz w:val="20"/>
        </w:rPr>
        <w:tab/>
        <w:t>Diluidas</w:t>
      </w:r>
    </w:p>
    <w:p w14:paraId="54653D55" w14:textId="77777777" w:rsidR="006D526E" w:rsidRPr="002A60A8" w:rsidRDefault="006D526E" w:rsidP="008A6F13">
      <w:pPr>
        <w:tabs>
          <w:tab w:val="left" w:pos="567"/>
        </w:tabs>
        <w:spacing w:after="240"/>
        <w:jc w:val="both"/>
        <w:rPr>
          <w:sz w:val="20"/>
        </w:rPr>
      </w:pPr>
      <w:r w:rsidRPr="002A60A8">
        <w:rPr>
          <w:sz w:val="20"/>
        </w:rPr>
        <w:t>Al no existir al cierre de los periodos acciones ordinarias potenciales, el beneficio por acción diluido no difiere del beneficio por acción básico.</w:t>
      </w:r>
    </w:p>
    <w:p w14:paraId="538BE91D" w14:textId="77777777" w:rsidR="00DC73A3" w:rsidRDefault="00DC73A3" w:rsidP="00DC73A3">
      <w:pPr>
        <w:tabs>
          <w:tab w:val="left" w:pos="567"/>
        </w:tabs>
        <w:spacing w:after="0"/>
        <w:rPr>
          <w:sz w:val="20"/>
        </w:rPr>
      </w:pPr>
    </w:p>
    <w:p w14:paraId="50BEBD89" w14:textId="0071E6B7" w:rsidR="00C810E9" w:rsidRPr="00B06783" w:rsidRDefault="006D526E" w:rsidP="002763F1">
      <w:pPr>
        <w:pStyle w:val="Ttulo"/>
        <w:pBdr>
          <w:bottom w:val="single" w:sz="8" w:space="0" w:color="5F7C8D"/>
        </w:pBdr>
        <w:spacing w:after="240"/>
        <w:rPr>
          <w:sz w:val="28"/>
          <w:szCs w:val="28"/>
        </w:rPr>
      </w:pPr>
      <w:bookmarkStart w:id="13" w:name="_Toc190942692"/>
      <w:r w:rsidRPr="00B06783">
        <w:rPr>
          <w:sz w:val="28"/>
          <w:szCs w:val="28"/>
        </w:rPr>
        <w:t>CAMBIOS EN LA COMPOSICIÓN DEL GRUPO</w:t>
      </w:r>
      <w:bookmarkEnd w:id="13"/>
      <w:r w:rsidR="004D0519" w:rsidRPr="00B06783">
        <w:rPr>
          <w:sz w:val="28"/>
          <w:szCs w:val="28"/>
        </w:rPr>
        <w:fldChar w:fldCharType="begin"/>
      </w:r>
      <w:r w:rsidR="004D0519" w:rsidRPr="00B06783">
        <w:rPr>
          <w:sz w:val="28"/>
          <w:szCs w:val="28"/>
        </w:rPr>
        <w:instrText xml:space="preserve"> XE "CAMBIOS EN LA COMPOSICIÓN DEL GRUPO" </w:instrText>
      </w:r>
      <w:r w:rsidR="004D0519" w:rsidRPr="00B06783">
        <w:rPr>
          <w:sz w:val="28"/>
          <w:szCs w:val="28"/>
        </w:rPr>
        <w:fldChar w:fldCharType="end"/>
      </w:r>
      <w:r w:rsidR="00D44EEE" w:rsidRPr="00B06783">
        <w:rPr>
          <w:sz w:val="28"/>
          <w:szCs w:val="28"/>
        </w:rPr>
        <w:fldChar w:fldCharType="begin"/>
      </w:r>
      <w:r w:rsidR="00D44EEE" w:rsidRPr="00B06783">
        <w:rPr>
          <w:sz w:val="28"/>
          <w:szCs w:val="28"/>
        </w:rPr>
        <w:instrText xml:space="preserve"> XE "CUENTAS DE PÉRDIDAS Y GANANCIAS CONSOLIDADA" </w:instrText>
      </w:r>
      <w:r w:rsidR="00D44EEE" w:rsidRPr="00B06783">
        <w:rPr>
          <w:sz w:val="28"/>
          <w:szCs w:val="28"/>
        </w:rPr>
        <w:fldChar w:fldCharType="end"/>
      </w:r>
    </w:p>
    <w:p w14:paraId="4BBD1664" w14:textId="56556180" w:rsidR="006D526E" w:rsidRDefault="006D526E" w:rsidP="00DC73A3">
      <w:pPr>
        <w:spacing w:after="0" w:line="300" w:lineRule="auto"/>
        <w:jc w:val="both"/>
        <w:rPr>
          <w:sz w:val="20"/>
        </w:rPr>
      </w:pPr>
      <w:r w:rsidRPr="002A60A8">
        <w:rPr>
          <w:sz w:val="20"/>
        </w:rPr>
        <w:t>El Grupo no ha experimentado ningún cambio relevante, manteniendo la misma estructura desde el inicio del presente ejercicio con respecto a los accionistas de referencia.</w:t>
      </w:r>
    </w:p>
    <w:p w14:paraId="1197632C" w14:textId="77777777" w:rsidR="00301349" w:rsidRPr="002A60A8" w:rsidRDefault="00301349" w:rsidP="00DC73A3">
      <w:pPr>
        <w:spacing w:after="0" w:line="300" w:lineRule="auto"/>
        <w:jc w:val="both"/>
        <w:rPr>
          <w:sz w:val="20"/>
        </w:rPr>
      </w:pPr>
    </w:p>
    <w:p w14:paraId="6BE282F2" w14:textId="0A2B051C" w:rsidR="00B06783" w:rsidRPr="00B06783" w:rsidRDefault="006D526E" w:rsidP="00B06783">
      <w:pPr>
        <w:pStyle w:val="Ttulo"/>
        <w:pBdr>
          <w:bottom w:val="single" w:sz="8" w:space="0" w:color="5F7C8D"/>
        </w:pBdr>
        <w:spacing w:after="240"/>
        <w:rPr>
          <w:sz w:val="28"/>
          <w:szCs w:val="28"/>
        </w:rPr>
      </w:pPr>
      <w:bookmarkStart w:id="14" w:name="_Toc190942693"/>
      <w:r w:rsidRPr="00B06783">
        <w:rPr>
          <w:sz w:val="28"/>
          <w:szCs w:val="28"/>
        </w:rPr>
        <w:t>DIVIDENDOS</w:t>
      </w:r>
      <w:bookmarkEnd w:id="14"/>
      <w:r w:rsidR="004D0519" w:rsidRPr="00B06783">
        <w:rPr>
          <w:sz w:val="28"/>
          <w:szCs w:val="28"/>
        </w:rPr>
        <w:fldChar w:fldCharType="begin"/>
      </w:r>
      <w:r w:rsidR="004D0519" w:rsidRPr="00B06783">
        <w:rPr>
          <w:sz w:val="28"/>
          <w:szCs w:val="28"/>
        </w:rPr>
        <w:instrText xml:space="preserve"> XE "DIVIDENDOS" </w:instrText>
      </w:r>
      <w:r w:rsidR="004D0519" w:rsidRPr="00B06783">
        <w:rPr>
          <w:sz w:val="28"/>
          <w:szCs w:val="28"/>
        </w:rPr>
        <w:fldChar w:fldCharType="end"/>
      </w:r>
      <w:r w:rsidRPr="00B06783">
        <w:rPr>
          <w:sz w:val="28"/>
          <w:szCs w:val="28"/>
        </w:rPr>
        <w:fldChar w:fldCharType="begin"/>
      </w:r>
      <w:r w:rsidRPr="00B06783">
        <w:rPr>
          <w:sz w:val="28"/>
          <w:szCs w:val="28"/>
        </w:rPr>
        <w:instrText xml:space="preserve"> XE "CUENTAS DE PÉRDIDAS Y GANANCIAS CONSOLIDADA" </w:instrText>
      </w:r>
      <w:r w:rsidRPr="00B06783">
        <w:rPr>
          <w:sz w:val="28"/>
          <w:szCs w:val="28"/>
        </w:rPr>
        <w:fldChar w:fldCharType="end"/>
      </w:r>
    </w:p>
    <w:p w14:paraId="0AD27759" w14:textId="6C0D535E" w:rsidR="006D526E" w:rsidRDefault="006D526E" w:rsidP="00A66065">
      <w:pPr>
        <w:spacing w:before="0" w:after="0"/>
        <w:jc w:val="both"/>
        <w:rPr>
          <w:sz w:val="20"/>
        </w:rPr>
      </w:pPr>
      <w:r w:rsidRPr="002A60A8">
        <w:rPr>
          <w:sz w:val="20"/>
        </w:rPr>
        <w:t xml:space="preserve">Durante </w:t>
      </w:r>
      <w:r w:rsidR="00E53DA9">
        <w:rPr>
          <w:sz w:val="20"/>
        </w:rPr>
        <w:t xml:space="preserve">el </w:t>
      </w:r>
      <w:r w:rsidRPr="002A60A8">
        <w:rPr>
          <w:sz w:val="20"/>
        </w:rPr>
        <w:t>ejercicio 202</w:t>
      </w:r>
      <w:r w:rsidR="00D14A0D">
        <w:rPr>
          <w:sz w:val="20"/>
        </w:rPr>
        <w:t>4</w:t>
      </w:r>
      <w:r w:rsidRPr="002A60A8">
        <w:rPr>
          <w:sz w:val="20"/>
        </w:rPr>
        <w:t xml:space="preserve"> se han repartido </w:t>
      </w:r>
      <w:r w:rsidR="00E53DA9">
        <w:rPr>
          <w:sz w:val="20"/>
        </w:rPr>
        <w:t>cuatro</w:t>
      </w:r>
      <w:r w:rsidR="00D14A0D">
        <w:rPr>
          <w:sz w:val="20"/>
        </w:rPr>
        <w:t>s</w:t>
      </w:r>
      <w:r w:rsidRPr="002A60A8">
        <w:rPr>
          <w:sz w:val="20"/>
        </w:rPr>
        <w:t xml:space="preserve"> dividendos por importe de 500.000€ cada uno, el primero de ellos con cargo a resultados del ejercicio 202</w:t>
      </w:r>
      <w:r w:rsidR="00D14A0D">
        <w:rPr>
          <w:sz w:val="20"/>
        </w:rPr>
        <w:t>3</w:t>
      </w:r>
      <w:r w:rsidRPr="002A60A8">
        <w:rPr>
          <w:sz w:val="20"/>
        </w:rPr>
        <w:t xml:space="preserve"> y </w:t>
      </w:r>
      <w:r w:rsidR="00E53DA9">
        <w:rPr>
          <w:sz w:val="20"/>
        </w:rPr>
        <w:t>los otros tres restantes,</w:t>
      </w:r>
      <w:r w:rsidRPr="002A60A8">
        <w:rPr>
          <w:sz w:val="20"/>
        </w:rPr>
        <w:t xml:space="preserve"> con cargo a resultados del ejercicio 202</w:t>
      </w:r>
      <w:r w:rsidR="00D14A0D">
        <w:rPr>
          <w:sz w:val="20"/>
        </w:rPr>
        <w:t>4</w:t>
      </w:r>
      <w:r w:rsidRPr="002A60A8">
        <w:rPr>
          <w:sz w:val="20"/>
        </w:rPr>
        <w:t>. El calendario de los pagos realizados ha sido el siguiente:</w:t>
      </w:r>
    </w:p>
    <w:p w14:paraId="7DCC4529" w14:textId="77777777" w:rsidR="00A66065" w:rsidRPr="002A60A8" w:rsidRDefault="00A66065" w:rsidP="00A66065">
      <w:pPr>
        <w:spacing w:before="0" w:after="0" w:line="300" w:lineRule="auto"/>
        <w:jc w:val="both"/>
        <w:rPr>
          <w:sz w:val="20"/>
        </w:rPr>
      </w:pPr>
    </w:p>
    <w:p w14:paraId="219696F7" w14:textId="0698696B" w:rsidR="006D526E" w:rsidRPr="002A60A8" w:rsidRDefault="00D14A0D" w:rsidP="00D14A0D">
      <w:pPr>
        <w:spacing w:before="0" w:after="0" w:line="276" w:lineRule="auto"/>
        <w:jc w:val="both"/>
        <w:rPr>
          <w:sz w:val="20"/>
        </w:rPr>
      </w:pPr>
      <w:r>
        <w:rPr>
          <w:sz w:val="20"/>
        </w:rPr>
        <w:t>18</w:t>
      </w:r>
      <w:r w:rsidR="006D526E" w:rsidRPr="002A60A8">
        <w:rPr>
          <w:sz w:val="20"/>
        </w:rPr>
        <w:t xml:space="preserve"> de marzo 202</w:t>
      </w:r>
      <w:r>
        <w:rPr>
          <w:sz w:val="20"/>
        </w:rPr>
        <w:t>4</w:t>
      </w:r>
      <w:r w:rsidR="00E53DA9">
        <w:rPr>
          <w:sz w:val="20"/>
        </w:rPr>
        <w:t>:</w:t>
      </w:r>
      <w:r w:rsidR="00E53DA9">
        <w:rPr>
          <w:sz w:val="20"/>
        </w:rPr>
        <w:tab/>
      </w:r>
      <w:r w:rsidR="00E53DA9">
        <w:rPr>
          <w:sz w:val="20"/>
        </w:rPr>
        <w:tab/>
      </w:r>
      <w:r w:rsidR="006D526E" w:rsidRPr="002A60A8">
        <w:rPr>
          <w:sz w:val="20"/>
        </w:rPr>
        <w:t>500.000€</w:t>
      </w:r>
    </w:p>
    <w:p w14:paraId="7AFD6BC6" w14:textId="633BA8F7" w:rsidR="006D526E" w:rsidRDefault="00D14A0D" w:rsidP="00D14A0D">
      <w:pPr>
        <w:spacing w:before="0" w:after="0" w:line="276" w:lineRule="auto"/>
        <w:jc w:val="both"/>
        <w:rPr>
          <w:sz w:val="20"/>
        </w:rPr>
      </w:pPr>
      <w:r>
        <w:rPr>
          <w:sz w:val="20"/>
        </w:rPr>
        <w:t>07</w:t>
      </w:r>
      <w:r w:rsidR="006D526E" w:rsidRPr="002A60A8">
        <w:rPr>
          <w:sz w:val="20"/>
        </w:rPr>
        <w:t xml:space="preserve"> de ju</w:t>
      </w:r>
      <w:r>
        <w:rPr>
          <w:sz w:val="20"/>
        </w:rPr>
        <w:t>n</w:t>
      </w:r>
      <w:r w:rsidR="006D526E" w:rsidRPr="002A60A8">
        <w:rPr>
          <w:sz w:val="20"/>
        </w:rPr>
        <w:t>io 202</w:t>
      </w:r>
      <w:r>
        <w:rPr>
          <w:sz w:val="20"/>
        </w:rPr>
        <w:t>4</w:t>
      </w:r>
      <w:r w:rsidR="006D526E" w:rsidRPr="002A60A8">
        <w:rPr>
          <w:sz w:val="20"/>
        </w:rPr>
        <w:t>:</w:t>
      </w:r>
      <w:r w:rsidR="00E53DA9">
        <w:rPr>
          <w:sz w:val="20"/>
        </w:rPr>
        <w:tab/>
      </w:r>
      <w:r w:rsidR="00E53DA9">
        <w:rPr>
          <w:sz w:val="20"/>
        </w:rPr>
        <w:tab/>
      </w:r>
      <w:r w:rsidR="006D526E" w:rsidRPr="002A60A8">
        <w:rPr>
          <w:sz w:val="20"/>
        </w:rPr>
        <w:t>500.000€</w:t>
      </w:r>
    </w:p>
    <w:p w14:paraId="028203E1" w14:textId="77777777" w:rsidR="00E53DA9" w:rsidRDefault="00E53DA9" w:rsidP="00D14A0D">
      <w:pPr>
        <w:spacing w:before="0" w:after="0" w:line="276" w:lineRule="auto"/>
        <w:jc w:val="both"/>
        <w:rPr>
          <w:sz w:val="20"/>
        </w:rPr>
      </w:pPr>
      <w:r>
        <w:rPr>
          <w:sz w:val="20"/>
        </w:rPr>
        <w:t>18 de julio de 2024:</w:t>
      </w:r>
      <w:r>
        <w:rPr>
          <w:sz w:val="20"/>
        </w:rPr>
        <w:tab/>
      </w:r>
      <w:r>
        <w:rPr>
          <w:sz w:val="20"/>
        </w:rPr>
        <w:tab/>
      </w:r>
      <w:r w:rsidRPr="002A60A8">
        <w:rPr>
          <w:sz w:val="20"/>
        </w:rPr>
        <w:t>500.000€</w:t>
      </w:r>
      <w:r>
        <w:rPr>
          <w:sz w:val="20"/>
        </w:rPr>
        <w:tab/>
      </w:r>
    </w:p>
    <w:p w14:paraId="08E993A6" w14:textId="00CF6481" w:rsidR="0073429E" w:rsidRDefault="00E53DA9" w:rsidP="00D14A0D">
      <w:pPr>
        <w:spacing w:before="0" w:after="0" w:line="276" w:lineRule="auto"/>
        <w:jc w:val="both"/>
        <w:rPr>
          <w:sz w:val="20"/>
        </w:rPr>
      </w:pPr>
      <w:r>
        <w:rPr>
          <w:sz w:val="20"/>
        </w:rPr>
        <w:t>13 de noviembre de 2024:</w:t>
      </w:r>
      <w:r>
        <w:rPr>
          <w:sz w:val="20"/>
        </w:rPr>
        <w:tab/>
        <w:t>500.000€</w:t>
      </w:r>
    </w:p>
    <w:p w14:paraId="2A4973EC" w14:textId="77777777" w:rsidR="0073429E" w:rsidRDefault="0073429E" w:rsidP="00D14A0D">
      <w:pPr>
        <w:spacing w:before="0" w:after="0" w:line="276" w:lineRule="auto"/>
        <w:jc w:val="both"/>
        <w:rPr>
          <w:sz w:val="20"/>
        </w:rPr>
      </w:pPr>
    </w:p>
    <w:p w14:paraId="5E6BBEAF" w14:textId="77777777" w:rsidR="0073429E" w:rsidRDefault="0073429E" w:rsidP="00D14A0D">
      <w:pPr>
        <w:spacing w:before="0" w:after="0" w:line="276" w:lineRule="auto"/>
        <w:jc w:val="both"/>
        <w:rPr>
          <w:sz w:val="20"/>
        </w:rPr>
      </w:pPr>
    </w:p>
    <w:p w14:paraId="38D2FD15" w14:textId="77777777" w:rsidR="0073429E" w:rsidRDefault="0073429E" w:rsidP="00D14A0D">
      <w:pPr>
        <w:spacing w:before="0" w:after="0" w:line="276" w:lineRule="auto"/>
        <w:jc w:val="both"/>
        <w:rPr>
          <w:sz w:val="20"/>
        </w:rPr>
      </w:pPr>
    </w:p>
    <w:p w14:paraId="71885FD0" w14:textId="77777777" w:rsidR="0073429E" w:rsidRDefault="0073429E" w:rsidP="00D14A0D">
      <w:pPr>
        <w:spacing w:before="0" w:after="0" w:line="276" w:lineRule="auto"/>
        <w:jc w:val="both"/>
        <w:rPr>
          <w:sz w:val="20"/>
        </w:rPr>
      </w:pPr>
    </w:p>
    <w:sectPr w:rsidR="0073429E" w:rsidSect="00956CD6">
      <w:headerReference w:type="default" r:id="rId16"/>
      <w:footerReference w:type="default" r:id="rId17"/>
      <w:footerReference w:type="first" r:id="rId18"/>
      <w:type w:val="continuous"/>
      <w:pgSz w:w="12240" w:h="15840" w:code="1"/>
      <w:pgMar w:top="1353" w:right="1701" w:bottom="1134" w:left="1701" w:header="720" w:footer="181"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BE15035" w14:textId="77777777" w:rsidR="000C6036" w:rsidRPr="002A60A8" w:rsidRDefault="000C6036" w:rsidP="003055CC">
      <w:r w:rsidRPr="002A60A8">
        <w:separator/>
      </w:r>
    </w:p>
    <w:p w14:paraId="3DCEF59E" w14:textId="77777777" w:rsidR="000C6036" w:rsidRPr="002A60A8" w:rsidRDefault="000C6036" w:rsidP="003055CC"/>
    <w:p w14:paraId="47B18BAF" w14:textId="77777777" w:rsidR="000C6036" w:rsidRPr="002A60A8" w:rsidRDefault="000C6036" w:rsidP="003055CC"/>
  </w:endnote>
  <w:endnote w:type="continuationSeparator" w:id="0">
    <w:p w14:paraId="58F794BD" w14:textId="77777777" w:rsidR="000C6036" w:rsidRPr="002A60A8" w:rsidRDefault="000C6036" w:rsidP="003055CC">
      <w:r w:rsidRPr="002A60A8">
        <w:continuationSeparator/>
      </w:r>
    </w:p>
    <w:p w14:paraId="2D11F61F" w14:textId="77777777" w:rsidR="000C6036" w:rsidRPr="002A60A8" w:rsidRDefault="000C6036" w:rsidP="003055CC"/>
    <w:p w14:paraId="251BD1F0" w14:textId="77777777" w:rsidR="000C6036" w:rsidRPr="002A60A8" w:rsidRDefault="000C6036" w:rsidP="003055CC"/>
  </w:endnote>
  <w:endnote w:type="continuationNotice" w:id="1">
    <w:p w14:paraId="545BB694" w14:textId="77777777" w:rsidR="000C6036" w:rsidRPr="002A60A8" w:rsidRDefault="000C6036" w:rsidP="003055CC"/>
    <w:p w14:paraId="5D782EE5" w14:textId="77777777" w:rsidR="000C6036" w:rsidRPr="002A60A8" w:rsidRDefault="000C6036" w:rsidP="003055CC"/>
    <w:p w14:paraId="66ABECF1" w14:textId="77777777" w:rsidR="000C6036" w:rsidRPr="002A60A8" w:rsidRDefault="000C6036" w:rsidP="003055CC"/>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DM Sans 14pt">
    <w:charset w:val="4D"/>
    <w:family w:val="auto"/>
    <w:pitch w:val="variable"/>
    <w:sig w:usb0="8000002F" w:usb1="4000204B" w:usb2="00000000" w:usb3="00000000" w:csb0="00000093" w:csb1="00000000"/>
  </w:font>
  <w:font w:name="MS Gothic">
    <w:altName w:val="ＭＳ ゴシック"/>
    <w:panose1 w:val="020B0609070205080204"/>
    <w:charset w:val="80"/>
    <w:family w:val="modern"/>
    <w:pitch w:val="fixed"/>
    <w:sig w:usb0="E00002FF" w:usb1="6AC7FDFB" w:usb2="08000012" w:usb3="00000000" w:csb0="0002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Trebuchet MS">
    <w:panose1 w:val="020B0603020202020204"/>
    <w:charset w:val="00"/>
    <w:family w:val="swiss"/>
    <w:pitch w:val="variable"/>
    <w:sig w:usb0="00000687" w:usb1="00000000" w:usb2="00000000" w:usb3="00000000" w:csb0="0000009F" w:csb1="00000000"/>
  </w:font>
  <w:font w:name="Garamond">
    <w:panose1 w:val="02020404030301010803"/>
    <w:charset w:val="00"/>
    <w:family w:val="roman"/>
    <w:pitch w:val="variable"/>
    <w:sig w:usb0="00000287" w:usb1="00000000" w:usb2="00000000" w:usb3="00000000" w:csb0="0000009F" w:csb1="00000000"/>
  </w:font>
  <w:font w:name="MS Mincho">
    <w:altName w:val="ＭＳ 明朝"/>
    <w:panose1 w:val="02020609040205080304"/>
    <w:charset w:val="80"/>
    <w:family w:val="modern"/>
    <w:pitch w:val="fixed"/>
    <w:sig w:usb0="E00002FF" w:usb1="6AC7FDFB" w:usb2="08000012" w:usb3="00000000" w:csb0="0002009F" w:csb1="00000000"/>
  </w:font>
  <w:font w:name="Times New Roman (Cuerpo en alfa">
    <w:altName w:val="Times New Roman"/>
    <w:charset w:val="00"/>
    <w:family w:val="roman"/>
    <w:pitch w:val="default"/>
  </w:font>
  <w:font w:name="Times New Roman (Headings CS)">
    <w:altName w:val="Times New Roman"/>
    <w:charset w:val="00"/>
    <w:family w:val="roman"/>
    <w:pitch w:val="default"/>
  </w:font>
  <w:font w:name="Century Gothic">
    <w:panose1 w:val="020B0502020202020204"/>
    <w:charset w:val="00"/>
    <w:family w:val="swiss"/>
    <w:pitch w:val="variable"/>
    <w:sig w:usb0="00000287" w:usb1="00000000" w:usb2="00000000" w:usb3="00000000" w:csb0="0000009F" w:csb1="00000000"/>
  </w:font>
  <w:font w:name="Times New Roman (Body CS)">
    <w:altName w:val="Times New Roman"/>
    <w:charset w:val="00"/>
    <w:family w:val="roman"/>
    <w:pitch w:val="default"/>
  </w:font>
  <w:font w:name="Arial">
    <w:panose1 w:val="020B0604020202020204"/>
    <w:charset w:val="00"/>
    <w:family w:val="swiss"/>
    <w:pitch w:val="variable"/>
    <w:sig w:usb0="E0002EFF" w:usb1="C000785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aconcuadrcula"/>
      <w:tblW w:w="5000" w:type="pct"/>
      <w:tblBorders>
        <w:top w:val="single" w:sz="6" w:space="0" w:color="303F49"/>
        <w:left w:val="none" w:sz="0" w:space="0" w:color="auto"/>
        <w:bottom w:val="none" w:sz="0" w:space="0" w:color="auto"/>
        <w:right w:val="none" w:sz="0" w:space="0" w:color="auto"/>
        <w:insideH w:val="none" w:sz="0" w:space="0" w:color="auto"/>
        <w:insideV w:val="none" w:sz="0" w:space="0" w:color="auto"/>
      </w:tblBorders>
      <w:tblCellMar>
        <w:top w:w="72" w:type="dxa"/>
        <w:left w:w="0" w:type="dxa"/>
        <w:right w:w="0" w:type="dxa"/>
      </w:tblCellMar>
      <w:tblLook w:val="04A0" w:firstRow="1" w:lastRow="0" w:firstColumn="1" w:lastColumn="0" w:noHBand="0" w:noVBand="1"/>
      <w:tblDescription w:val="Footer layout table"/>
    </w:tblPr>
    <w:tblGrid>
      <w:gridCol w:w="7698"/>
      <w:gridCol w:w="1140"/>
    </w:tblGrid>
    <w:tr w:rsidR="00FA68E1" w:rsidRPr="002A60A8" w14:paraId="1F3E4BB9" w14:textId="77777777" w:rsidTr="00FC6E75">
      <w:tc>
        <w:tcPr>
          <w:tcW w:w="4355" w:type="pct"/>
        </w:tcPr>
        <w:p w14:paraId="3DF6002D" w14:textId="39A8E650" w:rsidR="00FA68E1" w:rsidRPr="002A60A8" w:rsidRDefault="00164686" w:rsidP="004B5F35">
          <w:pPr>
            <w:pStyle w:val="Piedepgina"/>
            <w:spacing w:before="58"/>
            <w:rPr>
              <w14:textFill>
                <w14:solidFill>
                  <w14:srgbClr w14:val="303F49">
                    <w14:alpha w14:val="50000"/>
                  </w14:srgbClr>
                </w14:solidFill>
              </w14:textFill>
            </w:rPr>
          </w:pPr>
          <w:r w:rsidRPr="002A60A8">
            <w:rPr>
              <w14:textFill>
                <w14:solidFill>
                  <w14:srgbClr w14:val="303F49">
                    <w14:alpha w14:val="50000"/>
                  </w14:srgbClr>
                </w14:solidFill>
              </w14:textFill>
            </w:rPr>
            <w:t>Notas Explicativas al Informe Financiero Semestral</w:t>
          </w:r>
        </w:p>
      </w:tc>
      <w:tc>
        <w:tcPr>
          <w:tcW w:w="645" w:type="pct"/>
        </w:tcPr>
        <w:p w14:paraId="2171A11B" w14:textId="25F14BF9" w:rsidR="00FA68E1" w:rsidRPr="002A60A8" w:rsidRDefault="00FA68E1" w:rsidP="002E3E56">
          <w:pPr>
            <w:pStyle w:val="Piedepgina"/>
            <w:jc w:val="right"/>
            <w:rPr>
              <w14:textFill>
                <w14:solidFill>
                  <w14:srgbClr w14:val="303F49">
                    <w14:alpha w14:val="50000"/>
                  </w14:srgbClr>
                </w14:solidFill>
              </w14:textFill>
            </w:rPr>
          </w:pPr>
          <w:r w:rsidRPr="002A60A8">
            <w:rPr>
              <w14:textFill>
                <w14:solidFill>
                  <w14:srgbClr w14:val="303F49">
                    <w14:alpha w14:val="50000"/>
                  </w14:srgbClr>
                </w14:solidFill>
              </w14:textFill>
            </w:rPr>
            <w:fldChar w:fldCharType="begin"/>
          </w:r>
          <w:r w:rsidRPr="002A60A8">
            <w:rPr>
              <w14:textFill>
                <w14:solidFill>
                  <w14:srgbClr w14:val="303F49">
                    <w14:alpha w14:val="50000"/>
                  </w14:srgbClr>
                </w14:solidFill>
              </w14:textFill>
            </w:rPr>
            <w:instrText xml:space="preserve"> PAGE   \* MERGEFORMAT </w:instrText>
          </w:r>
          <w:r w:rsidRPr="002A60A8">
            <w:rPr>
              <w14:textFill>
                <w14:solidFill>
                  <w14:srgbClr w14:val="303F49">
                    <w14:alpha w14:val="50000"/>
                  </w14:srgbClr>
                </w14:solidFill>
              </w14:textFill>
            </w:rPr>
            <w:fldChar w:fldCharType="separate"/>
          </w:r>
          <w:r w:rsidR="000B1CAF" w:rsidRPr="002A60A8">
            <w:rPr>
              <w14:textFill>
                <w14:solidFill>
                  <w14:srgbClr w14:val="303F49">
                    <w14:alpha w14:val="50000"/>
                  </w14:srgbClr>
                </w14:solidFill>
              </w14:textFill>
            </w:rPr>
            <w:t>7</w:t>
          </w:r>
          <w:r w:rsidRPr="002A60A8">
            <w:rPr>
              <w14:textFill>
                <w14:solidFill>
                  <w14:srgbClr w14:val="303F49">
                    <w14:alpha w14:val="50000"/>
                  </w14:srgbClr>
                </w14:solidFill>
              </w14:textFill>
            </w:rPr>
            <w:fldChar w:fldCharType="end"/>
          </w:r>
        </w:p>
      </w:tc>
    </w:tr>
  </w:tbl>
  <w:p w14:paraId="472B608C" w14:textId="3C37BF4F" w:rsidR="0042573D" w:rsidRPr="002A60A8" w:rsidRDefault="00A43157" w:rsidP="00074FAE">
    <w:pPr>
      <w:tabs>
        <w:tab w:val="left" w:pos="1474"/>
      </w:tabs>
    </w:pPr>
    <w:r w:rsidRPr="002A60A8">
      <w:tab/>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6C9864C" w14:textId="7C31C12F" w:rsidR="00454012" w:rsidRPr="002A60A8" w:rsidRDefault="005B556E">
    <w:pPr>
      <w:pStyle w:val="Piedepgina"/>
    </w:pPr>
    <w:r w:rsidRPr="002A60A8">
      <w:rPr>
        <w:noProof/>
      </w:rPr>
      <w:drawing>
        <wp:anchor distT="0" distB="0" distL="114300" distR="114300" simplePos="0" relativeHeight="251658241" behindDoc="0" locked="0" layoutInCell="1" allowOverlap="1" wp14:anchorId="543B2926" wp14:editId="1E3D08B6">
          <wp:simplePos x="0" y="0"/>
          <wp:positionH relativeFrom="margin">
            <wp:posOffset>1518285</wp:posOffset>
          </wp:positionH>
          <wp:positionV relativeFrom="margin">
            <wp:posOffset>7848002</wp:posOffset>
          </wp:positionV>
          <wp:extent cx="2576945" cy="1236864"/>
          <wp:effectExtent l="0" t="0" r="0" b="0"/>
          <wp:wrapSquare wrapText="bothSides"/>
          <wp:docPr id="1674557702" name="Imagen 8" descr="Logotipo, nombre de la empresa&#10;&#10;Descripción generada automáticament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14651780" name="Imagen 8" descr="Logotipo, nombre de la empresa&#10;&#10;Descripción generada automáticamente"/>
                  <pic:cNvPicPr/>
                </pic:nvPicPr>
                <pic:blipFill>
                  <a:blip r:embed="rId1"/>
                  <a:stretch>
                    <a:fillRect/>
                  </a:stretch>
                </pic:blipFill>
                <pic:spPr>
                  <a:xfrm>
                    <a:off x="0" y="0"/>
                    <a:ext cx="2576945" cy="1236864"/>
                  </a:xfrm>
                  <a:prstGeom prst="rect">
                    <a:avLst/>
                  </a:prstGeom>
                </pic:spPr>
              </pic:pic>
            </a:graphicData>
          </a:graphic>
        </wp:anchor>
      </w:drawing>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AAF9251" w14:textId="77777777" w:rsidR="000C6036" w:rsidRPr="002A60A8" w:rsidRDefault="000C6036" w:rsidP="003055CC">
      <w:r w:rsidRPr="002A60A8">
        <w:separator/>
      </w:r>
    </w:p>
    <w:p w14:paraId="1C8D083E" w14:textId="77777777" w:rsidR="000C6036" w:rsidRPr="002A60A8" w:rsidRDefault="000C6036" w:rsidP="003055CC"/>
    <w:p w14:paraId="6981EBB1" w14:textId="77777777" w:rsidR="000C6036" w:rsidRPr="002A60A8" w:rsidRDefault="000C6036" w:rsidP="003055CC"/>
  </w:footnote>
  <w:footnote w:type="continuationSeparator" w:id="0">
    <w:p w14:paraId="6A879290" w14:textId="77777777" w:rsidR="000C6036" w:rsidRPr="002A60A8" w:rsidRDefault="000C6036" w:rsidP="003055CC">
      <w:r w:rsidRPr="002A60A8">
        <w:continuationSeparator/>
      </w:r>
    </w:p>
    <w:p w14:paraId="6E0E8902" w14:textId="77777777" w:rsidR="000C6036" w:rsidRPr="002A60A8" w:rsidRDefault="000C6036" w:rsidP="003055CC"/>
    <w:p w14:paraId="3EAB04BE" w14:textId="77777777" w:rsidR="000C6036" w:rsidRPr="002A60A8" w:rsidRDefault="000C6036" w:rsidP="003055CC"/>
  </w:footnote>
  <w:footnote w:type="continuationNotice" w:id="1">
    <w:p w14:paraId="0C8E69DC" w14:textId="77777777" w:rsidR="000C6036" w:rsidRPr="002A60A8" w:rsidRDefault="000C6036" w:rsidP="003055CC"/>
    <w:p w14:paraId="4E7FCB74" w14:textId="77777777" w:rsidR="000C6036" w:rsidRPr="002A60A8" w:rsidRDefault="000C6036" w:rsidP="003055CC"/>
    <w:p w14:paraId="17ACF344" w14:textId="77777777" w:rsidR="000C6036" w:rsidRPr="002A60A8" w:rsidRDefault="000C6036" w:rsidP="003055CC"/>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3423DD6" w14:textId="2572868E" w:rsidR="0042573D" w:rsidRPr="002A60A8" w:rsidRDefault="00A5655E" w:rsidP="003055CC">
    <w:r w:rsidRPr="002A60A8">
      <w:rPr>
        <w:noProof/>
        <w:lang w:eastAsia="en-AU"/>
      </w:rPr>
      <mc:AlternateContent>
        <mc:Choice Requires="wps">
          <w:drawing>
            <wp:anchor distT="0" distB="0" distL="114300" distR="114300" simplePos="0" relativeHeight="251658240" behindDoc="0" locked="0" layoutInCell="1" allowOverlap="1" wp14:anchorId="6C96714A" wp14:editId="5EF37DE8">
              <wp:simplePos x="0" y="0"/>
              <wp:positionH relativeFrom="column">
                <wp:posOffset>-758190</wp:posOffset>
              </wp:positionH>
              <wp:positionV relativeFrom="paragraph">
                <wp:posOffset>-1679413</wp:posOffset>
              </wp:positionV>
              <wp:extent cx="548640" cy="548640"/>
              <wp:effectExtent l="0" t="0" r="0" b="0"/>
              <wp:wrapNone/>
              <wp:docPr id="1974722569" name="Rectangl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a:spLocks noChangeAspect="1"/>
                    </wps:cNvSpPr>
                    <wps:spPr>
                      <a:xfrm>
                        <a:off x="0" y="0"/>
                        <a:ext cx="548640" cy="548640"/>
                      </a:xfrm>
                      <a:prstGeom prst="rect">
                        <a:avLst/>
                      </a:prstGeom>
                      <a:solidFill>
                        <a:schemeClr val="accent1">
                          <a:lumMod val="50000"/>
                        </a:schemeClr>
                      </a:solidFill>
                      <a:ln>
                        <a:noFill/>
                      </a:ln>
                    </wps:spPr>
                    <wps:style>
                      <a:lnRef idx="2">
                        <a:schemeClr val="accent1">
                          <a:shade val="50000"/>
                        </a:schemeClr>
                      </a:lnRef>
                      <a:fillRef idx="1">
                        <a:schemeClr val="accent1"/>
                      </a:fillRef>
                      <a:effectRef idx="0">
                        <a:schemeClr val="accent1"/>
                      </a:effectRef>
                      <a:fontRef idx="minor">
                        <a:schemeClr val="lt1"/>
                      </a:fontRef>
                    </wps:style>
                    <wps:txbx>
                      <w:txbxContent>
                        <w:p w14:paraId="09246DD2" w14:textId="77777777" w:rsidR="0044384D" w:rsidRPr="002A60A8" w:rsidRDefault="0044384D" w:rsidP="003055CC">
                          <w:r w:rsidRPr="002A60A8">
                            <w:t>YOUR LOGO HERE</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6C96714A" id="Rectangle 1" o:spid="_x0000_s1026" alt="&quot;&quot;" style="position:absolute;margin-left:-59.7pt;margin-top:-132.25pt;width:43.2pt;height:43.2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D/VAllgIAALwFAAAOAAAAZHJzL2Uyb0RvYy54bWysVMFu2zAMvQ/YPwi6r06CtOuMOkWQosOA&#10;rC3aDj0rshQbk0VNUmJnXz9Kst2g7TZgmA+CKJKP5DPJi8uuUWQvrKtBF3R6MqFEaA5lrbcF/fZ4&#10;/eGcEueZLpkCLQp6EI5eLt6/u2hNLmZQgSqFJQiiXd6aglbemzzLHK9Ew9wJGKFRKcE2zKNot1lp&#10;WYvojcpmk8lZ1oItjQUunMPXq6Ski4gvpeD+VkonPFEFxdx8PG08N+HMFhcs31pmqpr3abB/yKJh&#10;tcagI9QV84zsbP0Kqqm5BQfSn3BoMpCy5iLWgNVMJy+qeaiYEbEWJMeZkSb3/2D5zf7B3NmQujNr&#10;4N8d0bCqmN6KpTNIH/7UQFLWGpePxkFwvVsnbRPcsRbSRWIPI7Gi84Tj4+n8/GyO9HNU9feAyfLB&#10;2VjnPwtoSLgU1GLgSCfbr51PpoNJTBVUXV7XSkUh9IpYKUv2DP8y41xoP43uatd8hTK9n07wi6Vg&#10;qYNLTMIdoykdMDUE9BQ4vMTyU8Wxdn9QItgpfS8kqUuscRYjjsivk3EVK8XfcomAAVli/BE7VfMb&#10;7JRlbx9cRez70Xnyp8SS8+gRI4P2o3NTa7BvASikuI+c7AeSEjWBJd9tOjQJ1w2UhztLLKQBdIZf&#10;1/in18z5O2Zx4rA5cIv4Wzykgrag0N8oqcD+fOs92OMgoJaSFie4oO7HjllBifqicUQ+Teeh53wU&#10;5qcfZyjYY83mWKN3zQqwfaa4rwyP12Dv1XCVFponXDbLEBVVTHOMXVDu7SCsfNosuK64WC6jGY65&#10;YX6tHwwP4IHg0MmP3ROzpm93j3NyA8O0s/xF1yfb4KlhufMg6zgSz7z21OOKiP3cr7Owg47laPW8&#10;dBe/AAAA//8DAFBLAwQUAAYACAAAACEA2cuZweIAAAAOAQAADwAAAGRycy9kb3ducmV2LnhtbEyP&#10;wW6DMBBE75X6D9ZW6o0YSJpSgomaSpF6qlTSDzB4g0mxjbBJyN93c2puO5qn2ZliO5uenXH0nbMC&#10;kkUMDG3jVGdbAT+HfZQB80FaJXtnUcAVPWzLx4dC5spd7Deeq9AyCrE+lwJ0CEPOuW80GukXbkBL&#10;3tGNRgaSY8vVKC8UbnqexvGaG9lZ+qDlgB8am99qMgKG45x+Nrv97lodskmf6i8+NyjE89P8vgEW&#10;cA7/MNzqU3UoqVPtJqs86wVESfK2IpaudL16AUZMtFzSvvpmvmYJ8LLg9zPKPwAAAP//AwBQSwEC&#10;LQAUAAYACAAAACEAtoM4kv4AAADhAQAAEwAAAAAAAAAAAAAAAAAAAAAAW0NvbnRlbnRfVHlwZXNd&#10;LnhtbFBLAQItABQABgAIAAAAIQA4/SH/1gAAAJQBAAALAAAAAAAAAAAAAAAAAC8BAABfcmVscy8u&#10;cmVsc1BLAQItABQABgAIAAAAIQBD/VAllgIAALwFAAAOAAAAAAAAAAAAAAAAAC4CAABkcnMvZTJv&#10;RG9jLnhtbFBLAQItABQABgAIAAAAIQDZy5nB4gAAAA4BAAAPAAAAAAAAAAAAAAAAAPAEAABkcnMv&#10;ZG93bnJldi54bWxQSwUGAAAAAAQABADzAAAA/wUAAAAA&#10;" fillcolor="#2e1c78 [1604]" stroked="f" strokeweight="1pt">
              <o:lock v:ext="edit" aspectratio="t"/>
              <v:textbox>
                <w:txbxContent>
                  <w:p w14:paraId="09246DD2" w14:textId="77777777" w:rsidR="0044384D" w:rsidRPr="002A60A8" w:rsidRDefault="0044384D" w:rsidP="003055CC">
                    <w:r w:rsidRPr="002A60A8">
                      <w:t>YOUR LOGO HERE</w:t>
                    </w:r>
                  </w:p>
                </w:txbxContent>
              </v:textbox>
            </v:rect>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E4A4E512"/>
    <w:lvl w:ilvl="0">
      <w:start w:val="1"/>
      <w:numFmt w:val="decimal"/>
      <w:lvlText w:val="%1."/>
      <w:lvlJc w:val="left"/>
      <w:pPr>
        <w:tabs>
          <w:tab w:val="num" w:pos="1492"/>
        </w:tabs>
        <w:ind w:left="1492" w:hanging="360"/>
      </w:pPr>
    </w:lvl>
  </w:abstractNum>
  <w:abstractNum w:abstractNumId="1" w15:restartNumberingAfterBreak="0">
    <w:nsid w:val="FFFFFF7D"/>
    <w:multiLevelType w:val="singleLevel"/>
    <w:tmpl w:val="F8C64840"/>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F62A5F88"/>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D680915E"/>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8F7CEFDC"/>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D50CE17E"/>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9388566C"/>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337EC7AE"/>
    <w:lvl w:ilvl="0">
      <w:start w:val="1"/>
      <w:numFmt w:val="bullet"/>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C876E82A"/>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1342368E"/>
    <w:lvl w:ilvl="0">
      <w:start w:val="1"/>
      <w:numFmt w:val="bullet"/>
      <w:pStyle w:val="Listaconvietas"/>
      <w:lvlText w:val=""/>
      <w:lvlJc w:val="left"/>
      <w:pPr>
        <w:tabs>
          <w:tab w:val="num" w:pos="360"/>
        </w:tabs>
        <w:ind w:left="360" w:hanging="360"/>
      </w:pPr>
      <w:rPr>
        <w:rFonts w:ascii="Symbol" w:hAnsi="Symbol" w:hint="default"/>
      </w:rPr>
    </w:lvl>
  </w:abstractNum>
  <w:abstractNum w:abstractNumId="10" w15:restartNumberingAfterBreak="0">
    <w:nsid w:val="05B6434C"/>
    <w:multiLevelType w:val="hybridMultilevel"/>
    <w:tmpl w:val="E6B08216"/>
    <w:lvl w:ilvl="0" w:tplc="FEFCB86E">
      <w:numFmt w:val="bullet"/>
      <w:lvlText w:val="-"/>
      <w:lvlJc w:val="left"/>
      <w:pPr>
        <w:ind w:left="1287" w:hanging="360"/>
      </w:pPr>
      <w:rPr>
        <w:rFonts w:ascii="DM Sans 14pt" w:eastAsiaTheme="majorEastAsia" w:hAnsi="DM Sans 14pt" w:cstheme="majorBidi" w:hint="default"/>
      </w:rPr>
    </w:lvl>
    <w:lvl w:ilvl="1" w:tplc="FFFFFFFF" w:tentative="1">
      <w:start w:val="1"/>
      <w:numFmt w:val="bullet"/>
      <w:lvlText w:val="o"/>
      <w:lvlJc w:val="left"/>
      <w:pPr>
        <w:ind w:left="2007" w:hanging="360"/>
      </w:pPr>
      <w:rPr>
        <w:rFonts w:ascii="Courier New" w:hAnsi="Courier New" w:cs="Courier New" w:hint="default"/>
      </w:rPr>
    </w:lvl>
    <w:lvl w:ilvl="2" w:tplc="FFFFFFFF" w:tentative="1">
      <w:start w:val="1"/>
      <w:numFmt w:val="bullet"/>
      <w:lvlText w:val=""/>
      <w:lvlJc w:val="left"/>
      <w:pPr>
        <w:ind w:left="2727" w:hanging="360"/>
      </w:pPr>
      <w:rPr>
        <w:rFonts w:ascii="Wingdings" w:hAnsi="Wingdings" w:hint="default"/>
      </w:rPr>
    </w:lvl>
    <w:lvl w:ilvl="3" w:tplc="FFFFFFFF" w:tentative="1">
      <w:start w:val="1"/>
      <w:numFmt w:val="bullet"/>
      <w:lvlText w:val=""/>
      <w:lvlJc w:val="left"/>
      <w:pPr>
        <w:ind w:left="3447" w:hanging="360"/>
      </w:pPr>
      <w:rPr>
        <w:rFonts w:ascii="Symbol" w:hAnsi="Symbol" w:hint="default"/>
      </w:rPr>
    </w:lvl>
    <w:lvl w:ilvl="4" w:tplc="FFFFFFFF" w:tentative="1">
      <w:start w:val="1"/>
      <w:numFmt w:val="bullet"/>
      <w:lvlText w:val="o"/>
      <w:lvlJc w:val="left"/>
      <w:pPr>
        <w:ind w:left="4167" w:hanging="360"/>
      </w:pPr>
      <w:rPr>
        <w:rFonts w:ascii="Courier New" w:hAnsi="Courier New" w:cs="Courier New" w:hint="default"/>
      </w:rPr>
    </w:lvl>
    <w:lvl w:ilvl="5" w:tplc="FFFFFFFF" w:tentative="1">
      <w:start w:val="1"/>
      <w:numFmt w:val="bullet"/>
      <w:lvlText w:val=""/>
      <w:lvlJc w:val="left"/>
      <w:pPr>
        <w:ind w:left="4887" w:hanging="360"/>
      </w:pPr>
      <w:rPr>
        <w:rFonts w:ascii="Wingdings" w:hAnsi="Wingdings" w:hint="default"/>
      </w:rPr>
    </w:lvl>
    <w:lvl w:ilvl="6" w:tplc="FFFFFFFF" w:tentative="1">
      <w:start w:val="1"/>
      <w:numFmt w:val="bullet"/>
      <w:lvlText w:val=""/>
      <w:lvlJc w:val="left"/>
      <w:pPr>
        <w:ind w:left="5607" w:hanging="360"/>
      </w:pPr>
      <w:rPr>
        <w:rFonts w:ascii="Symbol" w:hAnsi="Symbol" w:hint="default"/>
      </w:rPr>
    </w:lvl>
    <w:lvl w:ilvl="7" w:tplc="FFFFFFFF" w:tentative="1">
      <w:start w:val="1"/>
      <w:numFmt w:val="bullet"/>
      <w:lvlText w:val="o"/>
      <w:lvlJc w:val="left"/>
      <w:pPr>
        <w:ind w:left="6327" w:hanging="360"/>
      </w:pPr>
      <w:rPr>
        <w:rFonts w:ascii="Courier New" w:hAnsi="Courier New" w:cs="Courier New" w:hint="default"/>
      </w:rPr>
    </w:lvl>
    <w:lvl w:ilvl="8" w:tplc="FFFFFFFF" w:tentative="1">
      <w:start w:val="1"/>
      <w:numFmt w:val="bullet"/>
      <w:lvlText w:val=""/>
      <w:lvlJc w:val="left"/>
      <w:pPr>
        <w:ind w:left="7047" w:hanging="360"/>
      </w:pPr>
      <w:rPr>
        <w:rFonts w:ascii="Wingdings" w:hAnsi="Wingdings" w:hint="default"/>
      </w:rPr>
    </w:lvl>
  </w:abstractNum>
  <w:abstractNum w:abstractNumId="11" w15:restartNumberingAfterBreak="0">
    <w:nsid w:val="08863A9D"/>
    <w:multiLevelType w:val="hybridMultilevel"/>
    <w:tmpl w:val="04B01632"/>
    <w:lvl w:ilvl="0" w:tplc="44087138">
      <w:start w:val="1"/>
      <w:numFmt w:val="bullet"/>
      <w:lvlText w:val=""/>
      <w:lvlJc w:val="left"/>
      <w:pPr>
        <w:ind w:left="927" w:hanging="360"/>
      </w:pPr>
      <w:rPr>
        <w:rFonts w:ascii="Symbol" w:hAnsi="Symbol" w:hint="default"/>
      </w:rPr>
    </w:lvl>
    <w:lvl w:ilvl="1" w:tplc="040A0003" w:tentative="1">
      <w:start w:val="1"/>
      <w:numFmt w:val="bullet"/>
      <w:lvlText w:val="o"/>
      <w:lvlJc w:val="left"/>
      <w:pPr>
        <w:ind w:left="1440" w:hanging="360"/>
      </w:pPr>
      <w:rPr>
        <w:rFonts w:ascii="Courier New" w:hAnsi="Courier New" w:cs="Courier New" w:hint="default"/>
      </w:rPr>
    </w:lvl>
    <w:lvl w:ilvl="2" w:tplc="040A0005" w:tentative="1">
      <w:start w:val="1"/>
      <w:numFmt w:val="bullet"/>
      <w:lvlText w:val=""/>
      <w:lvlJc w:val="left"/>
      <w:pPr>
        <w:ind w:left="2160" w:hanging="360"/>
      </w:pPr>
      <w:rPr>
        <w:rFonts w:ascii="Wingdings" w:hAnsi="Wingdings" w:hint="default"/>
      </w:rPr>
    </w:lvl>
    <w:lvl w:ilvl="3" w:tplc="040A0001" w:tentative="1">
      <w:start w:val="1"/>
      <w:numFmt w:val="bullet"/>
      <w:lvlText w:val=""/>
      <w:lvlJc w:val="left"/>
      <w:pPr>
        <w:ind w:left="2880" w:hanging="360"/>
      </w:pPr>
      <w:rPr>
        <w:rFonts w:ascii="Symbol" w:hAnsi="Symbol" w:hint="default"/>
      </w:rPr>
    </w:lvl>
    <w:lvl w:ilvl="4" w:tplc="040A0003" w:tentative="1">
      <w:start w:val="1"/>
      <w:numFmt w:val="bullet"/>
      <w:lvlText w:val="o"/>
      <w:lvlJc w:val="left"/>
      <w:pPr>
        <w:ind w:left="3600" w:hanging="360"/>
      </w:pPr>
      <w:rPr>
        <w:rFonts w:ascii="Courier New" w:hAnsi="Courier New" w:cs="Courier New" w:hint="default"/>
      </w:rPr>
    </w:lvl>
    <w:lvl w:ilvl="5" w:tplc="040A0005" w:tentative="1">
      <w:start w:val="1"/>
      <w:numFmt w:val="bullet"/>
      <w:lvlText w:val=""/>
      <w:lvlJc w:val="left"/>
      <w:pPr>
        <w:ind w:left="4320" w:hanging="360"/>
      </w:pPr>
      <w:rPr>
        <w:rFonts w:ascii="Wingdings" w:hAnsi="Wingdings" w:hint="default"/>
      </w:rPr>
    </w:lvl>
    <w:lvl w:ilvl="6" w:tplc="040A0001" w:tentative="1">
      <w:start w:val="1"/>
      <w:numFmt w:val="bullet"/>
      <w:lvlText w:val=""/>
      <w:lvlJc w:val="left"/>
      <w:pPr>
        <w:ind w:left="5040" w:hanging="360"/>
      </w:pPr>
      <w:rPr>
        <w:rFonts w:ascii="Symbol" w:hAnsi="Symbol" w:hint="default"/>
      </w:rPr>
    </w:lvl>
    <w:lvl w:ilvl="7" w:tplc="040A0003" w:tentative="1">
      <w:start w:val="1"/>
      <w:numFmt w:val="bullet"/>
      <w:lvlText w:val="o"/>
      <w:lvlJc w:val="left"/>
      <w:pPr>
        <w:ind w:left="5760" w:hanging="360"/>
      </w:pPr>
      <w:rPr>
        <w:rFonts w:ascii="Courier New" w:hAnsi="Courier New" w:cs="Courier New" w:hint="default"/>
      </w:rPr>
    </w:lvl>
    <w:lvl w:ilvl="8" w:tplc="040A0005" w:tentative="1">
      <w:start w:val="1"/>
      <w:numFmt w:val="bullet"/>
      <w:lvlText w:val=""/>
      <w:lvlJc w:val="left"/>
      <w:pPr>
        <w:ind w:left="6480" w:hanging="360"/>
      </w:pPr>
      <w:rPr>
        <w:rFonts w:ascii="Wingdings" w:hAnsi="Wingdings" w:hint="default"/>
      </w:rPr>
    </w:lvl>
  </w:abstractNum>
  <w:abstractNum w:abstractNumId="12" w15:restartNumberingAfterBreak="0">
    <w:nsid w:val="158128A4"/>
    <w:multiLevelType w:val="hybridMultilevel"/>
    <w:tmpl w:val="105261F4"/>
    <w:lvl w:ilvl="0" w:tplc="FEFCB86E">
      <w:numFmt w:val="bullet"/>
      <w:lvlText w:val="-"/>
      <w:lvlJc w:val="left"/>
      <w:pPr>
        <w:ind w:left="1287" w:hanging="360"/>
      </w:pPr>
      <w:rPr>
        <w:rFonts w:ascii="DM Sans 14pt" w:eastAsiaTheme="majorEastAsia" w:hAnsi="DM Sans 14pt" w:cstheme="majorBidi" w:hint="default"/>
      </w:rPr>
    </w:lvl>
    <w:lvl w:ilvl="1" w:tplc="FFFFFFFF" w:tentative="1">
      <w:start w:val="1"/>
      <w:numFmt w:val="bullet"/>
      <w:lvlText w:val="o"/>
      <w:lvlJc w:val="left"/>
      <w:pPr>
        <w:ind w:left="2007" w:hanging="360"/>
      </w:pPr>
      <w:rPr>
        <w:rFonts w:ascii="Courier New" w:hAnsi="Courier New" w:cs="Courier New" w:hint="default"/>
      </w:rPr>
    </w:lvl>
    <w:lvl w:ilvl="2" w:tplc="FFFFFFFF" w:tentative="1">
      <w:start w:val="1"/>
      <w:numFmt w:val="bullet"/>
      <w:lvlText w:val=""/>
      <w:lvlJc w:val="left"/>
      <w:pPr>
        <w:ind w:left="2727" w:hanging="360"/>
      </w:pPr>
      <w:rPr>
        <w:rFonts w:ascii="Wingdings" w:hAnsi="Wingdings" w:hint="default"/>
      </w:rPr>
    </w:lvl>
    <w:lvl w:ilvl="3" w:tplc="FFFFFFFF" w:tentative="1">
      <w:start w:val="1"/>
      <w:numFmt w:val="bullet"/>
      <w:lvlText w:val=""/>
      <w:lvlJc w:val="left"/>
      <w:pPr>
        <w:ind w:left="3447" w:hanging="360"/>
      </w:pPr>
      <w:rPr>
        <w:rFonts w:ascii="Symbol" w:hAnsi="Symbol" w:hint="default"/>
      </w:rPr>
    </w:lvl>
    <w:lvl w:ilvl="4" w:tplc="FFFFFFFF" w:tentative="1">
      <w:start w:val="1"/>
      <w:numFmt w:val="bullet"/>
      <w:lvlText w:val="o"/>
      <w:lvlJc w:val="left"/>
      <w:pPr>
        <w:ind w:left="4167" w:hanging="360"/>
      </w:pPr>
      <w:rPr>
        <w:rFonts w:ascii="Courier New" w:hAnsi="Courier New" w:cs="Courier New" w:hint="default"/>
      </w:rPr>
    </w:lvl>
    <w:lvl w:ilvl="5" w:tplc="FFFFFFFF" w:tentative="1">
      <w:start w:val="1"/>
      <w:numFmt w:val="bullet"/>
      <w:lvlText w:val=""/>
      <w:lvlJc w:val="left"/>
      <w:pPr>
        <w:ind w:left="4887" w:hanging="360"/>
      </w:pPr>
      <w:rPr>
        <w:rFonts w:ascii="Wingdings" w:hAnsi="Wingdings" w:hint="default"/>
      </w:rPr>
    </w:lvl>
    <w:lvl w:ilvl="6" w:tplc="FFFFFFFF" w:tentative="1">
      <w:start w:val="1"/>
      <w:numFmt w:val="bullet"/>
      <w:lvlText w:val=""/>
      <w:lvlJc w:val="left"/>
      <w:pPr>
        <w:ind w:left="5607" w:hanging="360"/>
      </w:pPr>
      <w:rPr>
        <w:rFonts w:ascii="Symbol" w:hAnsi="Symbol" w:hint="default"/>
      </w:rPr>
    </w:lvl>
    <w:lvl w:ilvl="7" w:tplc="FFFFFFFF" w:tentative="1">
      <w:start w:val="1"/>
      <w:numFmt w:val="bullet"/>
      <w:lvlText w:val="o"/>
      <w:lvlJc w:val="left"/>
      <w:pPr>
        <w:ind w:left="6327" w:hanging="360"/>
      </w:pPr>
      <w:rPr>
        <w:rFonts w:ascii="Courier New" w:hAnsi="Courier New" w:cs="Courier New" w:hint="default"/>
      </w:rPr>
    </w:lvl>
    <w:lvl w:ilvl="8" w:tplc="FFFFFFFF" w:tentative="1">
      <w:start w:val="1"/>
      <w:numFmt w:val="bullet"/>
      <w:lvlText w:val=""/>
      <w:lvlJc w:val="left"/>
      <w:pPr>
        <w:ind w:left="7047" w:hanging="360"/>
      </w:pPr>
      <w:rPr>
        <w:rFonts w:ascii="Wingdings" w:hAnsi="Wingdings" w:hint="default"/>
      </w:rPr>
    </w:lvl>
  </w:abstractNum>
  <w:abstractNum w:abstractNumId="13" w15:restartNumberingAfterBreak="0">
    <w:nsid w:val="18424DB8"/>
    <w:multiLevelType w:val="hybridMultilevel"/>
    <w:tmpl w:val="ABA8D42C"/>
    <w:lvl w:ilvl="0" w:tplc="FEFCB86E">
      <w:numFmt w:val="bullet"/>
      <w:lvlText w:val="-"/>
      <w:lvlJc w:val="left"/>
      <w:pPr>
        <w:ind w:left="720" w:hanging="360"/>
      </w:pPr>
      <w:rPr>
        <w:rFonts w:ascii="DM Sans 14pt" w:eastAsiaTheme="majorEastAsia" w:hAnsi="DM Sans 14pt" w:cstheme="majorBidi" w:hint="default"/>
      </w:rPr>
    </w:lvl>
    <w:lvl w:ilvl="1" w:tplc="040A0003" w:tentative="1">
      <w:start w:val="1"/>
      <w:numFmt w:val="bullet"/>
      <w:lvlText w:val="o"/>
      <w:lvlJc w:val="left"/>
      <w:pPr>
        <w:ind w:left="1440" w:hanging="360"/>
      </w:pPr>
      <w:rPr>
        <w:rFonts w:ascii="Courier New" w:hAnsi="Courier New" w:cs="Courier New" w:hint="default"/>
      </w:rPr>
    </w:lvl>
    <w:lvl w:ilvl="2" w:tplc="040A0005" w:tentative="1">
      <w:start w:val="1"/>
      <w:numFmt w:val="bullet"/>
      <w:lvlText w:val=""/>
      <w:lvlJc w:val="left"/>
      <w:pPr>
        <w:ind w:left="2160" w:hanging="360"/>
      </w:pPr>
      <w:rPr>
        <w:rFonts w:ascii="Wingdings" w:hAnsi="Wingdings" w:hint="default"/>
      </w:rPr>
    </w:lvl>
    <w:lvl w:ilvl="3" w:tplc="040A0001" w:tentative="1">
      <w:start w:val="1"/>
      <w:numFmt w:val="bullet"/>
      <w:lvlText w:val=""/>
      <w:lvlJc w:val="left"/>
      <w:pPr>
        <w:ind w:left="2880" w:hanging="360"/>
      </w:pPr>
      <w:rPr>
        <w:rFonts w:ascii="Symbol" w:hAnsi="Symbol" w:hint="default"/>
      </w:rPr>
    </w:lvl>
    <w:lvl w:ilvl="4" w:tplc="040A0003" w:tentative="1">
      <w:start w:val="1"/>
      <w:numFmt w:val="bullet"/>
      <w:lvlText w:val="o"/>
      <w:lvlJc w:val="left"/>
      <w:pPr>
        <w:ind w:left="3600" w:hanging="360"/>
      </w:pPr>
      <w:rPr>
        <w:rFonts w:ascii="Courier New" w:hAnsi="Courier New" w:cs="Courier New" w:hint="default"/>
      </w:rPr>
    </w:lvl>
    <w:lvl w:ilvl="5" w:tplc="040A0005" w:tentative="1">
      <w:start w:val="1"/>
      <w:numFmt w:val="bullet"/>
      <w:lvlText w:val=""/>
      <w:lvlJc w:val="left"/>
      <w:pPr>
        <w:ind w:left="4320" w:hanging="360"/>
      </w:pPr>
      <w:rPr>
        <w:rFonts w:ascii="Wingdings" w:hAnsi="Wingdings" w:hint="default"/>
      </w:rPr>
    </w:lvl>
    <w:lvl w:ilvl="6" w:tplc="040A0001" w:tentative="1">
      <w:start w:val="1"/>
      <w:numFmt w:val="bullet"/>
      <w:lvlText w:val=""/>
      <w:lvlJc w:val="left"/>
      <w:pPr>
        <w:ind w:left="5040" w:hanging="360"/>
      </w:pPr>
      <w:rPr>
        <w:rFonts w:ascii="Symbol" w:hAnsi="Symbol" w:hint="default"/>
      </w:rPr>
    </w:lvl>
    <w:lvl w:ilvl="7" w:tplc="040A0003" w:tentative="1">
      <w:start w:val="1"/>
      <w:numFmt w:val="bullet"/>
      <w:lvlText w:val="o"/>
      <w:lvlJc w:val="left"/>
      <w:pPr>
        <w:ind w:left="5760" w:hanging="360"/>
      </w:pPr>
      <w:rPr>
        <w:rFonts w:ascii="Courier New" w:hAnsi="Courier New" w:cs="Courier New" w:hint="default"/>
      </w:rPr>
    </w:lvl>
    <w:lvl w:ilvl="8" w:tplc="040A0005" w:tentative="1">
      <w:start w:val="1"/>
      <w:numFmt w:val="bullet"/>
      <w:lvlText w:val=""/>
      <w:lvlJc w:val="left"/>
      <w:pPr>
        <w:ind w:left="6480" w:hanging="360"/>
      </w:pPr>
      <w:rPr>
        <w:rFonts w:ascii="Wingdings" w:hAnsi="Wingdings" w:hint="default"/>
      </w:rPr>
    </w:lvl>
  </w:abstractNum>
  <w:abstractNum w:abstractNumId="14" w15:restartNumberingAfterBreak="0">
    <w:nsid w:val="1D835B5A"/>
    <w:multiLevelType w:val="hybridMultilevel"/>
    <w:tmpl w:val="1C0C43EA"/>
    <w:lvl w:ilvl="0" w:tplc="A7B6A1D6">
      <w:start w:val="1"/>
      <w:numFmt w:val="bullet"/>
      <w:lvlText w:val=""/>
      <w:lvlJc w:val="left"/>
      <w:pPr>
        <w:ind w:left="36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5" w15:restartNumberingAfterBreak="0">
    <w:nsid w:val="22037C20"/>
    <w:multiLevelType w:val="hybridMultilevel"/>
    <w:tmpl w:val="70CCE44A"/>
    <w:lvl w:ilvl="0" w:tplc="0A28E5D6">
      <w:start w:val="1"/>
      <w:numFmt w:val="bullet"/>
      <w:lvlText w:val=""/>
      <w:lvlJc w:val="left"/>
      <w:pPr>
        <w:ind w:left="567" w:hanging="567"/>
      </w:pPr>
      <w:rPr>
        <w:rFonts w:ascii="Symbol" w:hAnsi="Symbol"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6" w15:restartNumberingAfterBreak="0">
    <w:nsid w:val="223D405C"/>
    <w:multiLevelType w:val="hybridMultilevel"/>
    <w:tmpl w:val="13D414FE"/>
    <w:lvl w:ilvl="0" w:tplc="FEFCB86E">
      <w:numFmt w:val="bullet"/>
      <w:lvlText w:val="-"/>
      <w:lvlJc w:val="left"/>
      <w:pPr>
        <w:ind w:left="360" w:hanging="360"/>
      </w:pPr>
      <w:rPr>
        <w:rFonts w:ascii="DM Sans 14pt" w:eastAsiaTheme="majorEastAsia" w:hAnsi="DM Sans 14pt" w:cstheme="majorBidi" w:hint="default"/>
      </w:rPr>
    </w:lvl>
    <w:lvl w:ilvl="1" w:tplc="FFFFFFFF" w:tentative="1">
      <w:start w:val="1"/>
      <w:numFmt w:val="bullet"/>
      <w:lvlText w:val="o"/>
      <w:lvlJc w:val="left"/>
      <w:pPr>
        <w:ind w:left="2007" w:hanging="360"/>
      </w:pPr>
      <w:rPr>
        <w:rFonts w:ascii="Courier New" w:hAnsi="Courier New" w:cs="Courier New" w:hint="default"/>
      </w:rPr>
    </w:lvl>
    <w:lvl w:ilvl="2" w:tplc="FFFFFFFF" w:tentative="1">
      <w:start w:val="1"/>
      <w:numFmt w:val="bullet"/>
      <w:lvlText w:val=""/>
      <w:lvlJc w:val="left"/>
      <w:pPr>
        <w:ind w:left="2727" w:hanging="360"/>
      </w:pPr>
      <w:rPr>
        <w:rFonts w:ascii="Wingdings" w:hAnsi="Wingdings" w:hint="default"/>
      </w:rPr>
    </w:lvl>
    <w:lvl w:ilvl="3" w:tplc="FFFFFFFF" w:tentative="1">
      <w:start w:val="1"/>
      <w:numFmt w:val="bullet"/>
      <w:lvlText w:val=""/>
      <w:lvlJc w:val="left"/>
      <w:pPr>
        <w:ind w:left="3447" w:hanging="360"/>
      </w:pPr>
      <w:rPr>
        <w:rFonts w:ascii="Symbol" w:hAnsi="Symbol" w:hint="default"/>
      </w:rPr>
    </w:lvl>
    <w:lvl w:ilvl="4" w:tplc="FFFFFFFF" w:tentative="1">
      <w:start w:val="1"/>
      <w:numFmt w:val="bullet"/>
      <w:lvlText w:val="o"/>
      <w:lvlJc w:val="left"/>
      <w:pPr>
        <w:ind w:left="4167" w:hanging="360"/>
      </w:pPr>
      <w:rPr>
        <w:rFonts w:ascii="Courier New" w:hAnsi="Courier New" w:cs="Courier New" w:hint="default"/>
      </w:rPr>
    </w:lvl>
    <w:lvl w:ilvl="5" w:tplc="FFFFFFFF" w:tentative="1">
      <w:start w:val="1"/>
      <w:numFmt w:val="bullet"/>
      <w:lvlText w:val=""/>
      <w:lvlJc w:val="left"/>
      <w:pPr>
        <w:ind w:left="4887" w:hanging="360"/>
      </w:pPr>
      <w:rPr>
        <w:rFonts w:ascii="Wingdings" w:hAnsi="Wingdings" w:hint="default"/>
      </w:rPr>
    </w:lvl>
    <w:lvl w:ilvl="6" w:tplc="FFFFFFFF" w:tentative="1">
      <w:start w:val="1"/>
      <w:numFmt w:val="bullet"/>
      <w:lvlText w:val=""/>
      <w:lvlJc w:val="left"/>
      <w:pPr>
        <w:ind w:left="5607" w:hanging="360"/>
      </w:pPr>
      <w:rPr>
        <w:rFonts w:ascii="Symbol" w:hAnsi="Symbol" w:hint="default"/>
      </w:rPr>
    </w:lvl>
    <w:lvl w:ilvl="7" w:tplc="FFFFFFFF" w:tentative="1">
      <w:start w:val="1"/>
      <w:numFmt w:val="bullet"/>
      <w:lvlText w:val="o"/>
      <w:lvlJc w:val="left"/>
      <w:pPr>
        <w:ind w:left="6327" w:hanging="360"/>
      </w:pPr>
      <w:rPr>
        <w:rFonts w:ascii="Courier New" w:hAnsi="Courier New" w:cs="Courier New" w:hint="default"/>
      </w:rPr>
    </w:lvl>
    <w:lvl w:ilvl="8" w:tplc="FFFFFFFF" w:tentative="1">
      <w:start w:val="1"/>
      <w:numFmt w:val="bullet"/>
      <w:lvlText w:val=""/>
      <w:lvlJc w:val="left"/>
      <w:pPr>
        <w:ind w:left="7047" w:hanging="360"/>
      </w:pPr>
      <w:rPr>
        <w:rFonts w:ascii="Wingdings" w:hAnsi="Wingdings" w:hint="default"/>
      </w:rPr>
    </w:lvl>
  </w:abstractNum>
  <w:abstractNum w:abstractNumId="17" w15:restartNumberingAfterBreak="0">
    <w:nsid w:val="258B00A9"/>
    <w:multiLevelType w:val="hybridMultilevel"/>
    <w:tmpl w:val="E68AEDFE"/>
    <w:lvl w:ilvl="0" w:tplc="44087138">
      <w:start w:val="1"/>
      <w:numFmt w:val="bullet"/>
      <w:lvlText w:val=""/>
      <w:lvlJc w:val="left"/>
      <w:pPr>
        <w:ind w:left="1287" w:hanging="360"/>
      </w:pPr>
      <w:rPr>
        <w:rFonts w:ascii="Symbol" w:hAnsi="Symbol" w:hint="default"/>
      </w:rPr>
    </w:lvl>
    <w:lvl w:ilvl="1" w:tplc="040A0003" w:tentative="1">
      <w:start w:val="1"/>
      <w:numFmt w:val="bullet"/>
      <w:lvlText w:val="o"/>
      <w:lvlJc w:val="left"/>
      <w:pPr>
        <w:ind w:left="2007" w:hanging="360"/>
      </w:pPr>
      <w:rPr>
        <w:rFonts w:ascii="Courier New" w:hAnsi="Courier New" w:cs="Courier New" w:hint="default"/>
      </w:rPr>
    </w:lvl>
    <w:lvl w:ilvl="2" w:tplc="040A0005" w:tentative="1">
      <w:start w:val="1"/>
      <w:numFmt w:val="bullet"/>
      <w:lvlText w:val=""/>
      <w:lvlJc w:val="left"/>
      <w:pPr>
        <w:ind w:left="2727" w:hanging="360"/>
      </w:pPr>
      <w:rPr>
        <w:rFonts w:ascii="Wingdings" w:hAnsi="Wingdings" w:hint="default"/>
      </w:rPr>
    </w:lvl>
    <w:lvl w:ilvl="3" w:tplc="040A0001" w:tentative="1">
      <w:start w:val="1"/>
      <w:numFmt w:val="bullet"/>
      <w:lvlText w:val=""/>
      <w:lvlJc w:val="left"/>
      <w:pPr>
        <w:ind w:left="3447" w:hanging="360"/>
      </w:pPr>
      <w:rPr>
        <w:rFonts w:ascii="Symbol" w:hAnsi="Symbol" w:hint="default"/>
      </w:rPr>
    </w:lvl>
    <w:lvl w:ilvl="4" w:tplc="040A0003" w:tentative="1">
      <w:start w:val="1"/>
      <w:numFmt w:val="bullet"/>
      <w:lvlText w:val="o"/>
      <w:lvlJc w:val="left"/>
      <w:pPr>
        <w:ind w:left="4167" w:hanging="360"/>
      </w:pPr>
      <w:rPr>
        <w:rFonts w:ascii="Courier New" w:hAnsi="Courier New" w:cs="Courier New" w:hint="default"/>
      </w:rPr>
    </w:lvl>
    <w:lvl w:ilvl="5" w:tplc="040A0005" w:tentative="1">
      <w:start w:val="1"/>
      <w:numFmt w:val="bullet"/>
      <w:lvlText w:val=""/>
      <w:lvlJc w:val="left"/>
      <w:pPr>
        <w:ind w:left="4887" w:hanging="360"/>
      </w:pPr>
      <w:rPr>
        <w:rFonts w:ascii="Wingdings" w:hAnsi="Wingdings" w:hint="default"/>
      </w:rPr>
    </w:lvl>
    <w:lvl w:ilvl="6" w:tplc="040A0001" w:tentative="1">
      <w:start w:val="1"/>
      <w:numFmt w:val="bullet"/>
      <w:lvlText w:val=""/>
      <w:lvlJc w:val="left"/>
      <w:pPr>
        <w:ind w:left="5607" w:hanging="360"/>
      </w:pPr>
      <w:rPr>
        <w:rFonts w:ascii="Symbol" w:hAnsi="Symbol" w:hint="default"/>
      </w:rPr>
    </w:lvl>
    <w:lvl w:ilvl="7" w:tplc="040A0003" w:tentative="1">
      <w:start w:val="1"/>
      <w:numFmt w:val="bullet"/>
      <w:lvlText w:val="o"/>
      <w:lvlJc w:val="left"/>
      <w:pPr>
        <w:ind w:left="6327" w:hanging="360"/>
      </w:pPr>
      <w:rPr>
        <w:rFonts w:ascii="Courier New" w:hAnsi="Courier New" w:cs="Courier New" w:hint="default"/>
      </w:rPr>
    </w:lvl>
    <w:lvl w:ilvl="8" w:tplc="040A0005" w:tentative="1">
      <w:start w:val="1"/>
      <w:numFmt w:val="bullet"/>
      <w:lvlText w:val=""/>
      <w:lvlJc w:val="left"/>
      <w:pPr>
        <w:ind w:left="7047" w:hanging="360"/>
      </w:pPr>
      <w:rPr>
        <w:rFonts w:ascii="Wingdings" w:hAnsi="Wingdings" w:hint="default"/>
      </w:rPr>
    </w:lvl>
  </w:abstractNum>
  <w:abstractNum w:abstractNumId="18" w15:restartNumberingAfterBreak="0">
    <w:nsid w:val="2B174F39"/>
    <w:multiLevelType w:val="hybridMultilevel"/>
    <w:tmpl w:val="AF1E81F2"/>
    <w:lvl w:ilvl="0" w:tplc="44087138">
      <w:start w:val="1"/>
      <w:numFmt w:val="bullet"/>
      <w:lvlText w:val=""/>
      <w:lvlJc w:val="left"/>
      <w:pPr>
        <w:ind w:left="720" w:hanging="360"/>
      </w:pPr>
      <w:rPr>
        <w:rFonts w:ascii="Symbol" w:hAnsi="Symbol" w:hint="default"/>
      </w:rPr>
    </w:lvl>
    <w:lvl w:ilvl="1" w:tplc="040A0003" w:tentative="1">
      <w:start w:val="1"/>
      <w:numFmt w:val="bullet"/>
      <w:lvlText w:val="o"/>
      <w:lvlJc w:val="left"/>
      <w:pPr>
        <w:ind w:left="1440" w:hanging="360"/>
      </w:pPr>
      <w:rPr>
        <w:rFonts w:ascii="Courier New" w:hAnsi="Courier New" w:cs="Courier New" w:hint="default"/>
      </w:rPr>
    </w:lvl>
    <w:lvl w:ilvl="2" w:tplc="040A0005" w:tentative="1">
      <w:start w:val="1"/>
      <w:numFmt w:val="bullet"/>
      <w:lvlText w:val=""/>
      <w:lvlJc w:val="left"/>
      <w:pPr>
        <w:ind w:left="2160" w:hanging="360"/>
      </w:pPr>
      <w:rPr>
        <w:rFonts w:ascii="Wingdings" w:hAnsi="Wingdings" w:hint="default"/>
      </w:rPr>
    </w:lvl>
    <w:lvl w:ilvl="3" w:tplc="040A0001" w:tentative="1">
      <w:start w:val="1"/>
      <w:numFmt w:val="bullet"/>
      <w:lvlText w:val=""/>
      <w:lvlJc w:val="left"/>
      <w:pPr>
        <w:ind w:left="2880" w:hanging="360"/>
      </w:pPr>
      <w:rPr>
        <w:rFonts w:ascii="Symbol" w:hAnsi="Symbol" w:hint="default"/>
      </w:rPr>
    </w:lvl>
    <w:lvl w:ilvl="4" w:tplc="040A0003" w:tentative="1">
      <w:start w:val="1"/>
      <w:numFmt w:val="bullet"/>
      <w:lvlText w:val="o"/>
      <w:lvlJc w:val="left"/>
      <w:pPr>
        <w:ind w:left="3600" w:hanging="360"/>
      </w:pPr>
      <w:rPr>
        <w:rFonts w:ascii="Courier New" w:hAnsi="Courier New" w:cs="Courier New" w:hint="default"/>
      </w:rPr>
    </w:lvl>
    <w:lvl w:ilvl="5" w:tplc="040A0005" w:tentative="1">
      <w:start w:val="1"/>
      <w:numFmt w:val="bullet"/>
      <w:lvlText w:val=""/>
      <w:lvlJc w:val="left"/>
      <w:pPr>
        <w:ind w:left="4320" w:hanging="360"/>
      </w:pPr>
      <w:rPr>
        <w:rFonts w:ascii="Wingdings" w:hAnsi="Wingdings" w:hint="default"/>
      </w:rPr>
    </w:lvl>
    <w:lvl w:ilvl="6" w:tplc="040A0001" w:tentative="1">
      <w:start w:val="1"/>
      <w:numFmt w:val="bullet"/>
      <w:lvlText w:val=""/>
      <w:lvlJc w:val="left"/>
      <w:pPr>
        <w:ind w:left="5040" w:hanging="360"/>
      </w:pPr>
      <w:rPr>
        <w:rFonts w:ascii="Symbol" w:hAnsi="Symbol" w:hint="default"/>
      </w:rPr>
    </w:lvl>
    <w:lvl w:ilvl="7" w:tplc="040A0003" w:tentative="1">
      <w:start w:val="1"/>
      <w:numFmt w:val="bullet"/>
      <w:lvlText w:val="o"/>
      <w:lvlJc w:val="left"/>
      <w:pPr>
        <w:ind w:left="5760" w:hanging="360"/>
      </w:pPr>
      <w:rPr>
        <w:rFonts w:ascii="Courier New" w:hAnsi="Courier New" w:cs="Courier New" w:hint="default"/>
      </w:rPr>
    </w:lvl>
    <w:lvl w:ilvl="8" w:tplc="040A0005" w:tentative="1">
      <w:start w:val="1"/>
      <w:numFmt w:val="bullet"/>
      <w:lvlText w:val=""/>
      <w:lvlJc w:val="left"/>
      <w:pPr>
        <w:ind w:left="6480" w:hanging="360"/>
      </w:pPr>
      <w:rPr>
        <w:rFonts w:ascii="Wingdings" w:hAnsi="Wingdings" w:hint="default"/>
      </w:rPr>
    </w:lvl>
  </w:abstractNum>
  <w:abstractNum w:abstractNumId="19" w15:restartNumberingAfterBreak="0">
    <w:nsid w:val="2D041CFB"/>
    <w:multiLevelType w:val="hybridMultilevel"/>
    <w:tmpl w:val="EB90BBB2"/>
    <w:lvl w:ilvl="0" w:tplc="FEFCB86E">
      <w:numFmt w:val="bullet"/>
      <w:lvlText w:val="-"/>
      <w:lvlJc w:val="left"/>
      <w:pPr>
        <w:ind w:left="720" w:hanging="360"/>
      </w:pPr>
      <w:rPr>
        <w:rFonts w:ascii="DM Sans 14pt" w:eastAsiaTheme="majorEastAsia" w:hAnsi="DM Sans 14pt" w:cstheme="majorBidi" w:hint="default"/>
      </w:rPr>
    </w:lvl>
    <w:lvl w:ilvl="1" w:tplc="040A0003" w:tentative="1">
      <w:start w:val="1"/>
      <w:numFmt w:val="bullet"/>
      <w:lvlText w:val="o"/>
      <w:lvlJc w:val="left"/>
      <w:pPr>
        <w:ind w:left="1440" w:hanging="360"/>
      </w:pPr>
      <w:rPr>
        <w:rFonts w:ascii="Courier New" w:hAnsi="Courier New" w:cs="Courier New" w:hint="default"/>
      </w:rPr>
    </w:lvl>
    <w:lvl w:ilvl="2" w:tplc="040A0005" w:tentative="1">
      <w:start w:val="1"/>
      <w:numFmt w:val="bullet"/>
      <w:lvlText w:val=""/>
      <w:lvlJc w:val="left"/>
      <w:pPr>
        <w:ind w:left="2160" w:hanging="360"/>
      </w:pPr>
      <w:rPr>
        <w:rFonts w:ascii="Wingdings" w:hAnsi="Wingdings" w:hint="default"/>
      </w:rPr>
    </w:lvl>
    <w:lvl w:ilvl="3" w:tplc="040A0001" w:tentative="1">
      <w:start w:val="1"/>
      <w:numFmt w:val="bullet"/>
      <w:lvlText w:val=""/>
      <w:lvlJc w:val="left"/>
      <w:pPr>
        <w:ind w:left="2880" w:hanging="360"/>
      </w:pPr>
      <w:rPr>
        <w:rFonts w:ascii="Symbol" w:hAnsi="Symbol" w:hint="default"/>
      </w:rPr>
    </w:lvl>
    <w:lvl w:ilvl="4" w:tplc="040A0003" w:tentative="1">
      <w:start w:val="1"/>
      <w:numFmt w:val="bullet"/>
      <w:lvlText w:val="o"/>
      <w:lvlJc w:val="left"/>
      <w:pPr>
        <w:ind w:left="3600" w:hanging="360"/>
      </w:pPr>
      <w:rPr>
        <w:rFonts w:ascii="Courier New" w:hAnsi="Courier New" w:cs="Courier New" w:hint="default"/>
      </w:rPr>
    </w:lvl>
    <w:lvl w:ilvl="5" w:tplc="040A0005" w:tentative="1">
      <w:start w:val="1"/>
      <w:numFmt w:val="bullet"/>
      <w:lvlText w:val=""/>
      <w:lvlJc w:val="left"/>
      <w:pPr>
        <w:ind w:left="4320" w:hanging="360"/>
      </w:pPr>
      <w:rPr>
        <w:rFonts w:ascii="Wingdings" w:hAnsi="Wingdings" w:hint="default"/>
      </w:rPr>
    </w:lvl>
    <w:lvl w:ilvl="6" w:tplc="040A0001" w:tentative="1">
      <w:start w:val="1"/>
      <w:numFmt w:val="bullet"/>
      <w:lvlText w:val=""/>
      <w:lvlJc w:val="left"/>
      <w:pPr>
        <w:ind w:left="5040" w:hanging="360"/>
      </w:pPr>
      <w:rPr>
        <w:rFonts w:ascii="Symbol" w:hAnsi="Symbol" w:hint="default"/>
      </w:rPr>
    </w:lvl>
    <w:lvl w:ilvl="7" w:tplc="040A0003" w:tentative="1">
      <w:start w:val="1"/>
      <w:numFmt w:val="bullet"/>
      <w:lvlText w:val="o"/>
      <w:lvlJc w:val="left"/>
      <w:pPr>
        <w:ind w:left="5760" w:hanging="360"/>
      </w:pPr>
      <w:rPr>
        <w:rFonts w:ascii="Courier New" w:hAnsi="Courier New" w:cs="Courier New" w:hint="default"/>
      </w:rPr>
    </w:lvl>
    <w:lvl w:ilvl="8" w:tplc="040A0005" w:tentative="1">
      <w:start w:val="1"/>
      <w:numFmt w:val="bullet"/>
      <w:lvlText w:val=""/>
      <w:lvlJc w:val="left"/>
      <w:pPr>
        <w:ind w:left="6480" w:hanging="360"/>
      </w:pPr>
      <w:rPr>
        <w:rFonts w:ascii="Wingdings" w:hAnsi="Wingdings" w:hint="default"/>
      </w:rPr>
    </w:lvl>
  </w:abstractNum>
  <w:abstractNum w:abstractNumId="20" w15:restartNumberingAfterBreak="0">
    <w:nsid w:val="2D98689B"/>
    <w:multiLevelType w:val="hybridMultilevel"/>
    <w:tmpl w:val="3076A67E"/>
    <w:lvl w:ilvl="0" w:tplc="A7D66F10">
      <w:start w:val="1"/>
      <w:numFmt w:val="decimal"/>
      <w:lvlText w:val="%1."/>
      <w:lvlJc w:val="left"/>
      <w:pPr>
        <w:ind w:left="36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1" w15:restartNumberingAfterBreak="0">
    <w:nsid w:val="35FD71E7"/>
    <w:multiLevelType w:val="hybridMultilevel"/>
    <w:tmpl w:val="3894E46A"/>
    <w:lvl w:ilvl="0" w:tplc="7DC8C580">
      <w:numFmt w:val="bullet"/>
      <w:lvlText w:val="-"/>
      <w:lvlJc w:val="left"/>
      <w:pPr>
        <w:ind w:left="720" w:hanging="360"/>
      </w:pPr>
      <w:rPr>
        <w:rFonts w:ascii="Trebuchet MS" w:eastAsiaTheme="majorEastAsia" w:hAnsi="Trebuchet MS" w:cstheme="majorBidi" w:hint="default"/>
      </w:rPr>
    </w:lvl>
    <w:lvl w:ilvl="1" w:tplc="0C0A0003" w:tentative="1">
      <w:start w:val="1"/>
      <w:numFmt w:val="bullet"/>
      <w:lvlText w:val="o"/>
      <w:lvlJc w:val="left"/>
      <w:pPr>
        <w:ind w:left="1440" w:hanging="360"/>
      </w:pPr>
      <w:rPr>
        <w:rFonts w:ascii="Courier New" w:hAnsi="Courier New" w:cs="Courier New" w:hint="default"/>
      </w:rPr>
    </w:lvl>
    <w:lvl w:ilvl="2" w:tplc="0C0A0005">
      <w:start w:val="1"/>
      <w:numFmt w:val="bullet"/>
      <w:lvlText w:val=""/>
      <w:lvlJc w:val="left"/>
      <w:pPr>
        <w:ind w:left="2160" w:hanging="360"/>
      </w:pPr>
      <w:rPr>
        <w:rFonts w:ascii="Wingdings" w:hAnsi="Wingdings" w:hint="default"/>
      </w:rPr>
    </w:lvl>
    <w:lvl w:ilvl="3" w:tplc="0C0A0001" w:tentative="1">
      <w:start w:val="1"/>
      <w:numFmt w:val="bullet"/>
      <w:lvlText w:val=""/>
      <w:lvlJc w:val="left"/>
      <w:pPr>
        <w:ind w:left="2880" w:hanging="360"/>
      </w:pPr>
      <w:rPr>
        <w:rFonts w:ascii="Symbol" w:hAnsi="Symbol" w:hint="default"/>
      </w:rPr>
    </w:lvl>
    <w:lvl w:ilvl="4" w:tplc="0C0A0003" w:tentative="1">
      <w:start w:val="1"/>
      <w:numFmt w:val="bullet"/>
      <w:lvlText w:val="o"/>
      <w:lvlJc w:val="left"/>
      <w:pPr>
        <w:ind w:left="3600" w:hanging="360"/>
      </w:pPr>
      <w:rPr>
        <w:rFonts w:ascii="Courier New" w:hAnsi="Courier New" w:cs="Courier New" w:hint="default"/>
      </w:rPr>
    </w:lvl>
    <w:lvl w:ilvl="5" w:tplc="0C0A0005" w:tentative="1">
      <w:start w:val="1"/>
      <w:numFmt w:val="bullet"/>
      <w:lvlText w:val=""/>
      <w:lvlJc w:val="left"/>
      <w:pPr>
        <w:ind w:left="4320" w:hanging="360"/>
      </w:pPr>
      <w:rPr>
        <w:rFonts w:ascii="Wingdings" w:hAnsi="Wingdings" w:hint="default"/>
      </w:rPr>
    </w:lvl>
    <w:lvl w:ilvl="6" w:tplc="0C0A0001" w:tentative="1">
      <w:start w:val="1"/>
      <w:numFmt w:val="bullet"/>
      <w:lvlText w:val=""/>
      <w:lvlJc w:val="left"/>
      <w:pPr>
        <w:ind w:left="5040" w:hanging="360"/>
      </w:pPr>
      <w:rPr>
        <w:rFonts w:ascii="Symbol" w:hAnsi="Symbol" w:hint="default"/>
      </w:rPr>
    </w:lvl>
    <w:lvl w:ilvl="7" w:tplc="0C0A0003" w:tentative="1">
      <w:start w:val="1"/>
      <w:numFmt w:val="bullet"/>
      <w:lvlText w:val="o"/>
      <w:lvlJc w:val="left"/>
      <w:pPr>
        <w:ind w:left="5760" w:hanging="360"/>
      </w:pPr>
      <w:rPr>
        <w:rFonts w:ascii="Courier New" w:hAnsi="Courier New" w:cs="Courier New" w:hint="default"/>
      </w:rPr>
    </w:lvl>
    <w:lvl w:ilvl="8" w:tplc="0C0A0005" w:tentative="1">
      <w:start w:val="1"/>
      <w:numFmt w:val="bullet"/>
      <w:lvlText w:val=""/>
      <w:lvlJc w:val="left"/>
      <w:pPr>
        <w:ind w:left="6480" w:hanging="360"/>
      </w:pPr>
      <w:rPr>
        <w:rFonts w:ascii="Wingdings" w:hAnsi="Wingdings" w:hint="default"/>
      </w:rPr>
    </w:lvl>
  </w:abstractNum>
  <w:abstractNum w:abstractNumId="22" w15:restartNumberingAfterBreak="0">
    <w:nsid w:val="47A71D98"/>
    <w:multiLevelType w:val="hybridMultilevel"/>
    <w:tmpl w:val="D37A9F6C"/>
    <w:lvl w:ilvl="0" w:tplc="FEFCB86E">
      <w:numFmt w:val="bullet"/>
      <w:lvlText w:val="-"/>
      <w:lvlJc w:val="left"/>
      <w:pPr>
        <w:ind w:left="720" w:hanging="360"/>
      </w:pPr>
      <w:rPr>
        <w:rFonts w:ascii="DM Sans 14pt" w:eastAsiaTheme="majorEastAsia" w:hAnsi="DM Sans 14pt" w:cstheme="majorBidi"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23" w15:restartNumberingAfterBreak="0">
    <w:nsid w:val="4AE56C24"/>
    <w:multiLevelType w:val="hybridMultilevel"/>
    <w:tmpl w:val="C8B68AA6"/>
    <w:lvl w:ilvl="0" w:tplc="7FFA4152">
      <w:start w:val="1"/>
      <w:numFmt w:val="upperRoman"/>
      <w:lvlText w:val="%1."/>
      <w:lvlJc w:val="left"/>
      <w:pPr>
        <w:ind w:left="576" w:hanging="576"/>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4" w15:restartNumberingAfterBreak="0">
    <w:nsid w:val="51143F6A"/>
    <w:multiLevelType w:val="hybridMultilevel"/>
    <w:tmpl w:val="72F487E4"/>
    <w:lvl w:ilvl="0" w:tplc="FEFCB86E">
      <w:numFmt w:val="bullet"/>
      <w:lvlText w:val="-"/>
      <w:lvlJc w:val="left"/>
      <w:pPr>
        <w:ind w:left="1287" w:hanging="360"/>
      </w:pPr>
      <w:rPr>
        <w:rFonts w:ascii="DM Sans 14pt" w:eastAsiaTheme="majorEastAsia" w:hAnsi="DM Sans 14pt" w:cstheme="majorBidi" w:hint="default"/>
      </w:rPr>
    </w:lvl>
    <w:lvl w:ilvl="1" w:tplc="FFFFFFFF" w:tentative="1">
      <w:start w:val="1"/>
      <w:numFmt w:val="bullet"/>
      <w:lvlText w:val="o"/>
      <w:lvlJc w:val="left"/>
      <w:pPr>
        <w:ind w:left="2007" w:hanging="360"/>
      </w:pPr>
      <w:rPr>
        <w:rFonts w:ascii="Courier New" w:hAnsi="Courier New" w:cs="Courier New" w:hint="default"/>
      </w:rPr>
    </w:lvl>
    <w:lvl w:ilvl="2" w:tplc="FFFFFFFF" w:tentative="1">
      <w:start w:val="1"/>
      <w:numFmt w:val="bullet"/>
      <w:lvlText w:val=""/>
      <w:lvlJc w:val="left"/>
      <w:pPr>
        <w:ind w:left="2727" w:hanging="360"/>
      </w:pPr>
      <w:rPr>
        <w:rFonts w:ascii="Wingdings" w:hAnsi="Wingdings" w:hint="default"/>
      </w:rPr>
    </w:lvl>
    <w:lvl w:ilvl="3" w:tplc="FFFFFFFF" w:tentative="1">
      <w:start w:val="1"/>
      <w:numFmt w:val="bullet"/>
      <w:lvlText w:val=""/>
      <w:lvlJc w:val="left"/>
      <w:pPr>
        <w:ind w:left="3447" w:hanging="360"/>
      </w:pPr>
      <w:rPr>
        <w:rFonts w:ascii="Symbol" w:hAnsi="Symbol" w:hint="default"/>
      </w:rPr>
    </w:lvl>
    <w:lvl w:ilvl="4" w:tplc="FFFFFFFF" w:tentative="1">
      <w:start w:val="1"/>
      <w:numFmt w:val="bullet"/>
      <w:lvlText w:val="o"/>
      <w:lvlJc w:val="left"/>
      <w:pPr>
        <w:ind w:left="4167" w:hanging="360"/>
      </w:pPr>
      <w:rPr>
        <w:rFonts w:ascii="Courier New" w:hAnsi="Courier New" w:cs="Courier New" w:hint="default"/>
      </w:rPr>
    </w:lvl>
    <w:lvl w:ilvl="5" w:tplc="FFFFFFFF" w:tentative="1">
      <w:start w:val="1"/>
      <w:numFmt w:val="bullet"/>
      <w:lvlText w:val=""/>
      <w:lvlJc w:val="left"/>
      <w:pPr>
        <w:ind w:left="4887" w:hanging="360"/>
      </w:pPr>
      <w:rPr>
        <w:rFonts w:ascii="Wingdings" w:hAnsi="Wingdings" w:hint="default"/>
      </w:rPr>
    </w:lvl>
    <w:lvl w:ilvl="6" w:tplc="FFFFFFFF" w:tentative="1">
      <w:start w:val="1"/>
      <w:numFmt w:val="bullet"/>
      <w:lvlText w:val=""/>
      <w:lvlJc w:val="left"/>
      <w:pPr>
        <w:ind w:left="5607" w:hanging="360"/>
      </w:pPr>
      <w:rPr>
        <w:rFonts w:ascii="Symbol" w:hAnsi="Symbol" w:hint="default"/>
      </w:rPr>
    </w:lvl>
    <w:lvl w:ilvl="7" w:tplc="FFFFFFFF" w:tentative="1">
      <w:start w:val="1"/>
      <w:numFmt w:val="bullet"/>
      <w:lvlText w:val="o"/>
      <w:lvlJc w:val="left"/>
      <w:pPr>
        <w:ind w:left="6327" w:hanging="360"/>
      </w:pPr>
      <w:rPr>
        <w:rFonts w:ascii="Courier New" w:hAnsi="Courier New" w:cs="Courier New" w:hint="default"/>
      </w:rPr>
    </w:lvl>
    <w:lvl w:ilvl="8" w:tplc="FFFFFFFF" w:tentative="1">
      <w:start w:val="1"/>
      <w:numFmt w:val="bullet"/>
      <w:lvlText w:val=""/>
      <w:lvlJc w:val="left"/>
      <w:pPr>
        <w:ind w:left="7047" w:hanging="360"/>
      </w:pPr>
      <w:rPr>
        <w:rFonts w:ascii="Wingdings" w:hAnsi="Wingdings" w:hint="default"/>
      </w:rPr>
    </w:lvl>
  </w:abstractNum>
  <w:abstractNum w:abstractNumId="25" w15:restartNumberingAfterBreak="0">
    <w:nsid w:val="54DD5F58"/>
    <w:multiLevelType w:val="hybridMultilevel"/>
    <w:tmpl w:val="E22416A8"/>
    <w:lvl w:ilvl="0" w:tplc="0A28E5D6">
      <w:start w:val="1"/>
      <w:numFmt w:val="bullet"/>
      <w:lvlText w:val=""/>
      <w:lvlJc w:val="left"/>
      <w:pPr>
        <w:ind w:left="567" w:hanging="567"/>
      </w:pPr>
      <w:rPr>
        <w:rFonts w:ascii="Symbol" w:hAnsi="Symbol" w:hint="default"/>
      </w:rPr>
    </w:lvl>
    <w:lvl w:ilvl="1" w:tplc="040A0003" w:tentative="1">
      <w:start w:val="1"/>
      <w:numFmt w:val="bullet"/>
      <w:lvlText w:val="o"/>
      <w:lvlJc w:val="left"/>
      <w:pPr>
        <w:ind w:left="1440" w:hanging="360"/>
      </w:pPr>
      <w:rPr>
        <w:rFonts w:ascii="Courier New" w:hAnsi="Courier New" w:cs="Courier New" w:hint="default"/>
      </w:rPr>
    </w:lvl>
    <w:lvl w:ilvl="2" w:tplc="040A0005" w:tentative="1">
      <w:start w:val="1"/>
      <w:numFmt w:val="bullet"/>
      <w:lvlText w:val=""/>
      <w:lvlJc w:val="left"/>
      <w:pPr>
        <w:ind w:left="2160" w:hanging="360"/>
      </w:pPr>
      <w:rPr>
        <w:rFonts w:ascii="Wingdings" w:hAnsi="Wingdings" w:hint="default"/>
      </w:rPr>
    </w:lvl>
    <w:lvl w:ilvl="3" w:tplc="040A0001" w:tentative="1">
      <w:start w:val="1"/>
      <w:numFmt w:val="bullet"/>
      <w:lvlText w:val=""/>
      <w:lvlJc w:val="left"/>
      <w:pPr>
        <w:ind w:left="2880" w:hanging="360"/>
      </w:pPr>
      <w:rPr>
        <w:rFonts w:ascii="Symbol" w:hAnsi="Symbol" w:hint="default"/>
      </w:rPr>
    </w:lvl>
    <w:lvl w:ilvl="4" w:tplc="040A0003" w:tentative="1">
      <w:start w:val="1"/>
      <w:numFmt w:val="bullet"/>
      <w:lvlText w:val="o"/>
      <w:lvlJc w:val="left"/>
      <w:pPr>
        <w:ind w:left="3600" w:hanging="360"/>
      </w:pPr>
      <w:rPr>
        <w:rFonts w:ascii="Courier New" w:hAnsi="Courier New" w:cs="Courier New" w:hint="default"/>
      </w:rPr>
    </w:lvl>
    <w:lvl w:ilvl="5" w:tplc="040A0005" w:tentative="1">
      <w:start w:val="1"/>
      <w:numFmt w:val="bullet"/>
      <w:lvlText w:val=""/>
      <w:lvlJc w:val="left"/>
      <w:pPr>
        <w:ind w:left="4320" w:hanging="360"/>
      </w:pPr>
      <w:rPr>
        <w:rFonts w:ascii="Wingdings" w:hAnsi="Wingdings" w:hint="default"/>
      </w:rPr>
    </w:lvl>
    <w:lvl w:ilvl="6" w:tplc="040A0001" w:tentative="1">
      <w:start w:val="1"/>
      <w:numFmt w:val="bullet"/>
      <w:lvlText w:val=""/>
      <w:lvlJc w:val="left"/>
      <w:pPr>
        <w:ind w:left="5040" w:hanging="360"/>
      </w:pPr>
      <w:rPr>
        <w:rFonts w:ascii="Symbol" w:hAnsi="Symbol" w:hint="default"/>
      </w:rPr>
    </w:lvl>
    <w:lvl w:ilvl="7" w:tplc="040A0003" w:tentative="1">
      <w:start w:val="1"/>
      <w:numFmt w:val="bullet"/>
      <w:lvlText w:val="o"/>
      <w:lvlJc w:val="left"/>
      <w:pPr>
        <w:ind w:left="5760" w:hanging="360"/>
      </w:pPr>
      <w:rPr>
        <w:rFonts w:ascii="Courier New" w:hAnsi="Courier New" w:cs="Courier New" w:hint="default"/>
      </w:rPr>
    </w:lvl>
    <w:lvl w:ilvl="8" w:tplc="040A0005" w:tentative="1">
      <w:start w:val="1"/>
      <w:numFmt w:val="bullet"/>
      <w:lvlText w:val=""/>
      <w:lvlJc w:val="left"/>
      <w:pPr>
        <w:ind w:left="6480" w:hanging="360"/>
      </w:pPr>
      <w:rPr>
        <w:rFonts w:ascii="Wingdings" w:hAnsi="Wingdings" w:hint="default"/>
      </w:rPr>
    </w:lvl>
  </w:abstractNum>
  <w:abstractNum w:abstractNumId="26" w15:restartNumberingAfterBreak="0">
    <w:nsid w:val="67154B74"/>
    <w:multiLevelType w:val="hybridMultilevel"/>
    <w:tmpl w:val="9104E646"/>
    <w:lvl w:ilvl="0" w:tplc="44087138">
      <w:start w:val="1"/>
      <w:numFmt w:val="bullet"/>
      <w:lvlText w:val=""/>
      <w:lvlJc w:val="left"/>
      <w:pPr>
        <w:ind w:left="1287" w:hanging="360"/>
      </w:pPr>
      <w:rPr>
        <w:rFonts w:ascii="Symbol" w:hAnsi="Symbol" w:hint="default"/>
      </w:rPr>
    </w:lvl>
    <w:lvl w:ilvl="1" w:tplc="FFFFFFFF" w:tentative="1">
      <w:start w:val="1"/>
      <w:numFmt w:val="bullet"/>
      <w:lvlText w:val="o"/>
      <w:lvlJc w:val="left"/>
      <w:pPr>
        <w:ind w:left="2007" w:hanging="360"/>
      </w:pPr>
      <w:rPr>
        <w:rFonts w:ascii="Courier New" w:hAnsi="Courier New" w:cs="Courier New" w:hint="default"/>
      </w:rPr>
    </w:lvl>
    <w:lvl w:ilvl="2" w:tplc="FFFFFFFF" w:tentative="1">
      <w:start w:val="1"/>
      <w:numFmt w:val="bullet"/>
      <w:lvlText w:val=""/>
      <w:lvlJc w:val="left"/>
      <w:pPr>
        <w:ind w:left="2727" w:hanging="360"/>
      </w:pPr>
      <w:rPr>
        <w:rFonts w:ascii="Wingdings" w:hAnsi="Wingdings" w:hint="default"/>
      </w:rPr>
    </w:lvl>
    <w:lvl w:ilvl="3" w:tplc="FFFFFFFF" w:tentative="1">
      <w:start w:val="1"/>
      <w:numFmt w:val="bullet"/>
      <w:lvlText w:val=""/>
      <w:lvlJc w:val="left"/>
      <w:pPr>
        <w:ind w:left="3447" w:hanging="360"/>
      </w:pPr>
      <w:rPr>
        <w:rFonts w:ascii="Symbol" w:hAnsi="Symbol" w:hint="default"/>
      </w:rPr>
    </w:lvl>
    <w:lvl w:ilvl="4" w:tplc="FFFFFFFF" w:tentative="1">
      <w:start w:val="1"/>
      <w:numFmt w:val="bullet"/>
      <w:lvlText w:val="o"/>
      <w:lvlJc w:val="left"/>
      <w:pPr>
        <w:ind w:left="4167" w:hanging="360"/>
      </w:pPr>
      <w:rPr>
        <w:rFonts w:ascii="Courier New" w:hAnsi="Courier New" w:cs="Courier New" w:hint="default"/>
      </w:rPr>
    </w:lvl>
    <w:lvl w:ilvl="5" w:tplc="FFFFFFFF" w:tentative="1">
      <w:start w:val="1"/>
      <w:numFmt w:val="bullet"/>
      <w:lvlText w:val=""/>
      <w:lvlJc w:val="left"/>
      <w:pPr>
        <w:ind w:left="4887" w:hanging="360"/>
      </w:pPr>
      <w:rPr>
        <w:rFonts w:ascii="Wingdings" w:hAnsi="Wingdings" w:hint="default"/>
      </w:rPr>
    </w:lvl>
    <w:lvl w:ilvl="6" w:tplc="FFFFFFFF" w:tentative="1">
      <w:start w:val="1"/>
      <w:numFmt w:val="bullet"/>
      <w:lvlText w:val=""/>
      <w:lvlJc w:val="left"/>
      <w:pPr>
        <w:ind w:left="5607" w:hanging="360"/>
      </w:pPr>
      <w:rPr>
        <w:rFonts w:ascii="Symbol" w:hAnsi="Symbol" w:hint="default"/>
      </w:rPr>
    </w:lvl>
    <w:lvl w:ilvl="7" w:tplc="FFFFFFFF" w:tentative="1">
      <w:start w:val="1"/>
      <w:numFmt w:val="bullet"/>
      <w:lvlText w:val="o"/>
      <w:lvlJc w:val="left"/>
      <w:pPr>
        <w:ind w:left="6327" w:hanging="360"/>
      </w:pPr>
      <w:rPr>
        <w:rFonts w:ascii="Courier New" w:hAnsi="Courier New" w:cs="Courier New" w:hint="default"/>
      </w:rPr>
    </w:lvl>
    <w:lvl w:ilvl="8" w:tplc="FFFFFFFF" w:tentative="1">
      <w:start w:val="1"/>
      <w:numFmt w:val="bullet"/>
      <w:lvlText w:val=""/>
      <w:lvlJc w:val="left"/>
      <w:pPr>
        <w:ind w:left="7047" w:hanging="360"/>
      </w:pPr>
      <w:rPr>
        <w:rFonts w:ascii="Wingdings" w:hAnsi="Wingdings" w:hint="default"/>
      </w:rPr>
    </w:lvl>
  </w:abstractNum>
  <w:abstractNum w:abstractNumId="27" w15:restartNumberingAfterBreak="0">
    <w:nsid w:val="68E56355"/>
    <w:multiLevelType w:val="hybridMultilevel"/>
    <w:tmpl w:val="3B48C596"/>
    <w:lvl w:ilvl="0" w:tplc="44087138">
      <w:start w:val="1"/>
      <w:numFmt w:val="bullet"/>
      <w:lvlText w:val=""/>
      <w:lvlJc w:val="left"/>
      <w:pPr>
        <w:ind w:left="1287" w:hanging="360"/>
      </w:pPr>
      <w:rPr>
        <w:rFonts w:ascii="Symbol" w:hAnsi="Symbol" w:hint="default"/>
      </w:rPr>
    </w:lvl>
    <w:lvl w:ilvl="1" w:tplc="FFFFFFFF" w:tentative="1">
      <w:start w:val="1"/>
      <w:numFmt w:val="bullet"/>
      <w:lvlText w:val="o"/>
      <w:lvlJc w:val="left"/>
      <w:pPr>
        <w:ind w:left="2007" w:hanging="360"/>
      </w:pPr>
      <w:rPr>
        <w:rFonts w:ascii="Courier New" w:hAnsi="Courier New" w:cs="Courier New" w:hint="default"/>
      </w:rPr>
    </w:lvl>
    <w:lvl w:ilvl="2" w:tplc="FFFFFFFF" w:tentative="1">
      <w:start w:val="1"/>
      <w:numFmt w:val="bullet"/>
      <w:lvlText w:val=""/>
      <w:lvlJc w:val="left"/>
      <w:pPr>
        <w:ind w:left="2727" w:hanging="360"/>
      </w:pPr>
      <w:rPr>
        <w:rFonts w:ascii="Wingdings" w:hAnsi="Wingdings" w:hint="default"/>
      </w:rPr>
    </w:lvl>
    <w:lvl w:ilvl="3" w:tplc="FFFFFFFF" w:tentative="1">
      <w:start w:val="1"/>
      <w:numFmt w:val="bullet"/>
      <w:lvlText w:val=""/>
      <w:lvlJc w:val="left"/>
      <w:pPr>
        <w:ind w:left="3447" w:hanging="360"/>
      </w:pPr>
      <w:rPr>
        <w:rFonts w:ascii="Symbol" w:hAnsi="Symbol" w:hint="default"/>
      </w:rPr>
    </w:lvl>
    <w:lvl w:ilvl="4" w:tplc="FFFFFFFF" w:tentative="1">
      <w:start w:val="1"/>
      <w:numFmt w:val="bullet"/>
      <w:lvlText w:val="o"/>
      <w:lvlJc w:val="left"/>
      <w:pPr>
        <w:ind w:left="4167" w:hanging="360"/>
      </w:pPr>
      <w:rPr>
        <w:rFonts w:ascii="Courier New" w:hAnsi="Courier New" w:cs="Courier New" w:hint="default"/>
      </w:rPr>
    </w:lvl>
    <w:lvl w:ilvl="5" w:tplc="FFFFFFFF" w:tentative="1">
      <w:start w:val="1"/>
      <w:numFmt w:val="bullet"/>
      <w:lvlText w:val=""/>
      <w:lvlJc w:val="left"/>
      <w:pPr>
        <w:ind w:left="4887" w:hanging="360"/>
      </w:pPr>
      <w:rPr>
        <w:rFonts w:ascii="Wingdings" w:hAnsi="Wingdings" w:hint="default"/>
      </w:rPr>
    </w:lvl>
    <w:lvl w:ilvl="6" w:tplc="FFFFFFFF" w:tentative="1">
      <w:start w:val="1"/>
      <w:numFmt w:val="bullet"/>
      <w:lvlText w:val=""/>
      <w:lvlJc w:val="left"/>
      <w:pPr>
        <w:ind w:left="5607" w:hanging="360"/>
      </w:pPr>
      <w:rPr>
        <w:rFonts w:ascii="Symbol" w:hAnsi="Symbol" w:hint="default"/>
      </w:rPr>
    </w:lvl>
    <w:lvl w:ilvl="7" w:tplc="FFFFFFFF" w:tentative="1">
      <w:start w:val="1"/>
      <w:numFmt w:val="bullet"/>
      <w:lvlText w:val="o"/>
      <w:lvlJc w:val="left"/>
      <w:pPr>
        <w:ind w:left="6327" w:hanging="360"/>
      </w:pPr>
      <w:rPr>
        <w:rFonts w:ascii="Courier New" w:hAnsi="Courier New" w:cs="Courier New" w:hint="default"/>
      </w:rPr>
    </w:lvl>
    <w:lvl w:ilvl="8" w:tplc="FFFFFFFF" w:tentative="1">
      <w:start w:val="1"/>
      <w:numFmt w:val="bullet"/>
      <w:lvlText w:val=""/>
      <w:lvlJc w:val="left"/>
      <w:pPr>
        <w:ind w:left="7047" w:hanging="360"/>
      </w:pPr>
      <w:rPr>
        <w:rFonts w:ascii="Wingdings" w:hAnsi="Wingdings" w:hint="default"/>
      </w:rPr>
    </w:lvl>
  </w:abstractNum>
  <w:abstractNum w:abstractNumId="28" w15:restartNumberingAfterBreak="0">
    <w:nsid w:val="6F236660"/>
    <w:multiLevelType w:val="hybridMultilevel"/>
    <w:tmpl w:val="6898ED4C"/>
    <w:lvl w:ilvl="0" w:tplc="44087138">
      <w:start w:val="1"/>
      <w:numFmt w:val="bullet"/>
      <w:lvlText w:val=""/>
      <w:lvlJc w:val="left"/>
      <w:pPr>
        <w:ind w:left="720" w:hanging="360"/>
      </w:pPr>
      <w:rPr>
        <w:rFonts w:ascii="Symbol" w:hAnsi="Symbol"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29" w15:restartNumberingAfterBreak="0">
    <w:nsid w:val="74995572"/>
    <w:multiLevelType w:val="hybridMultilevel"/>
    <w:tmpl w:val="665E9572"/>
    <w:lvl w:ilvl="0" w:tplc="0A28E5D6">
      <w:start w:val="1"/>
      <w:numFmt w:val="bullet"/>
      <w:lvlText w:val=""/>
      <w:lvlJc w:val="left"/>
      <w:pPr>
        <w:ind w:left="567" w:hanging="567"/>
      </w:pPr>
      <w:rPr>
        <w:rFonts w:ascii="Symbol" w:hAnsi="Symbol" w:hint="default"/>
      </w:rPr>
    </w:lvl>
    <w:lvl w:ilvl="1" w:tplc="040A0003" w:tentative="1">
      <w:start w:val="1"/>
      <w:numFmt w:val="bullet"/>
      <w:lvlText w:val="o"/>
      <w:lvlJc w:val="left"/>
      <w:pPr>
        <w:ind w:left="1440" w:hanging="360"/>
      </w:pPr>
      <w:rPr>
        <w:rFonts w:ascii="Courier New" w:hAnsi="Courier New" w:cs="Courier New" w:hint="default"/>
      </w:rPr>
    </w:lvl>
    <w:lvl w:ilvl="2" w:tplc="040A0005" w:tentative="1">
      <w:start w:val="1"/>
      <w:numFmt w:val="bullet"/>
      <w:lvlText w:val=""/>
      <w:lvlJc w:val="left"/>
      <w:pPr>
        <w:ind w:left="2160" w:hanging="360"/>
      </w:pPr>
      <w:rPr>
        <w:rFonts w:ascii="Wingdings" w:hAnsi="Wingdings" w:hint="default"/>
      </w:rPr>
    </w:lvl>
    <w:lvl w:ilvl="3" w:tplc="040A0001" w:tentative="1">
      <w:start w:val="1"/>
      <w:numFmt w:val="bullet"/>
      <w:lvlText w:val=""/>
      <w:lvlJc w:val="left"/>
      <w:pPr>
        <w:ind w:left="2880" w:hanging="360"/>
      </w:pPr>
      <w:rPr>
        <w:rFonts w:ascii="Symbol" w:hAnsi="Symbol" w:hint="default"/>
      </w:rPr>
    </w:lvl>
    <w:lvl w:ilvl="4" w:tplc="040A0003" w:tentative="1">
      <w:start w:val="1"/>
      <w:numFmt w:val="bullet"/>
      <w:lvlText w:val="o"/>
      <w:lvlJc w:val="left"/>
      <w:pPr>
        <w:ind w:left="3600" w:hanging="360"/>
      </w:pPr>
      <w:rPr>
        <w:rFonts w:ascii="Courier New" w:hAnsi="Courier New" w:cs="Courier New" w:hint="default"/>
      </w:rPr>
    </w:lvl>
    <w:lvl w:ilvl="5" w:tplc="040A0005" w:tentative="1">
      <w:start w:val="1"/>
      <w:numFmt w:val="bullet"/>
      <w:lvlText w:val=""/>
      <w:lvlJc w:val="left"/>
      <w:pPr>
        <w:ind w:left="4320" w:hanging="360"/>
      </w:pPr>
      <w:rPr>
        <w:rFonts w:ascii="Wingdings" w:hAnsi="Wingdings" w:hint="default"/>
      </w:rPr>
    </w:lvl>
    <w:lvl w:ilvl="6" w:tplc="040A0001" w:tentative="1">
      <w:start w:val="1"/>
      <w:numFmt w:val="bullet"/>
      <w:lvlText w:val=""/>
      <w:lvlJc w:val="left"/>
      <w:pPr>
        <w:ind w:left="5040" w:hanging="360"/>
      </w:pPr>
      <w:rPr>
        <w:rFonts w:ascii="Symbol" w:hAnsi="Symbol" w:hint="default"/>
      </w:rPr>
    </w:lvl>
    <w:lvl w:ilvl="7" w:tplc="040A0003" w:tentative="1">
      <w:start w:val="1"/>
      <w:numFmt w:val="bullet"/>
      <w:lvlText w:val="o"/>
      <w:lvlJc w:val="left"/>
      <w:pPr>
        <w:ind w:left="5760" w:hanging="360"/>
      </w:pPr>
      <w:rPr>
        <w:rFonts w:ascii="Courier New" w:hAnsi="Courier New" w:cs="Courier New" w:hint="default"/>
      </w:rPr>
    </w:lvl>
    <w:lvl w:ilvl="8" w:tplc="040A0005" w:tentative="1">
      <w:start w:val="1"/>
      <w:numFmt w:val="bullet"/>
      <w:lvlText w:val=""/>
      <w:lvlJc w:val="left"/>
      <w:pPr>
        <w:ind w:left="6480" w:hanging="360"/>
      </w:pPr>
      <w:rPr>
        <w:rFonts w:ascii="Wingdings" w:hAnsi="Wingdings" w:hint="default"/>
      </w:rPr>
    </w:lvl>
  </w:abstractNum>
  <w:num w:numId="1" w16cid:durableId="149758072">
    <w:abstractNumId w:val="23"/>
  </w:num>
  <w:num w:numId="2" w16cid:durableId="1567375569">
    <w:abstractNumId w:val="14"/>
  </w:num>
  <w:num w:numId="3" w16cid:durableId="147017743">
    <w:abstractNumId w:val="20"/>
  </w:num>
  <w:num w:numId="4" w16cid:durableId="723597776">
    <w:abstractNumId w:val="9"/>
  </w:num>
  <w:num w:numId="5" w16cid:durableId="30308972">
    <w:abstractNumId w:val="7"/>
  </w:num>
  <w:num w:numId="6" w16cid:durableId="740755265">
    <w:abstractNumId w:val="6"/>
  </w:num>
  <w:num w:numId="7" w16cid:durableId="2021663187">
    <w:abstractNumId w:val="5"/>
  </w:num>
  <w:num w:numId="8" w16cid:durableId="24143608">
    <w:abstractNumId w:val="4"/>
  </w:num>
  <w:num w:numId="9" w16cid:durableId="1341590002">
    <w:abstractNumId w:val="8"/>
  </w:num>
  <w:num w:numId="10" w16cid:durableId="1524056225">
    <w:abstractNumId w:val="3"/>
  </w:num>
  <w:num w:numId="11" w16cid:durableId="37317128">
    <w:abstractNumId w:val="2"/>
  </w:num>
  <w:num w:numId="12" w16cid:durableId="583733325">
    <w:abstractNumId w:val="1"/>
  </w:num>
  <w:num w:numId="13" w16cid:durableId="2017802557">
    <w:abstractNumId w:val="0"/>
  </w:num>
  <w:num w:numId="14" w16cid:durableId="1604265840">
    <w:abstractNumId w:val="9"/>
  </w:num>
  <w:num w:numId="15" w16cid:durableId="2029746385">
    <w:abstractNumId w:val="18"/>
  </w:num>
  <w:num w:numId="16" w16cid:durableId="1596015917">
    <w:abstractNumId w:val="19"/>
  </w:num>
  <w:num w:numId="17" w16cid:durableId="903104733">
    <w:abstractNumId w:val="11"/>
  </w:num>
  <w:num w:numId="18" w16cid:durableId="1985308569">
    <w:abstractNumId w:val="17"/>
  </w:num>
  <w:num w:numId="19" w16cid:durableId="1907908522">
    <w:abstractNumId w:val="26"/>
  </w:num>
  <w:num w:numId="20" w16cid:durableId="167908369">
    <w:abstractNumId w:val="10"/>
  </w:num>
  <w:num w:numId="21" w16cid:durableId="38669366">
    <w:abstractNumId w:val="27"/>
  </w:num>
  <w:num w:numId="22" w16cid:durableId="430047616">
    <w:abstractNumId w:val="24"/>
  </w:num>
  <w:num w:numId="23" w16cid:durableId="1622759096">
    <w:abstractNumId w:val="12"/>
  </w:num>
  <w:num w:numId="24" w16cid:durableId="1326587436">
    <w:abstractNumId w:val="16"/>
  </w:num>
  <w:num w:numId="25" w16cid:durableId="1154024918">
    <w:abstractNumId w:val="13"/>
  </w:num>
  <w:num w:numId="26" w16cid:durableId="144662767">
    <w:abstractNumId w:val="22"/>
  </w:num>
  <w:num w:numId="27" w16cid:durableId="871382531">
    <w:abstractNumId w:val="28"/>
  </w:num>
  <w:num w:numId="28" w16cid:durableId="683168320">
    <w:abstractNumId w:val="15"/>
  </w:num>
  <w:num w:numId="29" w16cid:durableId="891574777">
    <w:abstractNumId w:val="29"/>
  </w:num>
  <w:num w:numId="30" w16cid:durableId="865871896">
    <w:abstractNumId w:val="25"/>
  </w:num>
  <w:num w:numId="31" w16cid:durableId="2010325809">
    <w:abstractNumId w:val="21"/>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stylePaneFormatFilter w:val="5004" w:allStyles="0" w:customStyles="0" w:latentStyles="1" w:stylesInUse="0" w:headingStyles="0" w:numberingStyles="0" w:tableStyles="0" w:directFormattingOnRuns="0" w:directFormattingOnParagraphs="0" w:directFormattingOnNumbering="0" w:directFormattingOnTables="0" w:clearFormatting="1" w:top3HeadingStyles="0" w:visibleStyles="1" w:alternateStyleNames="0"/>
  <w:stylePaneSortMethod w:val="0000"/>
  <w:defaultTabStop w:val="720"/>
  <w:hyphenationZone w:val="425"/>
  <w:characterSpacingControl w:val="doNotCompress"/>
  <w:hdrShapeDefaults>
    <o:shapedefaults v:ext="edit" spidmax="2050"/>
  </w:hdrShapeDefaults>
  <w:footnotePr>
    <w:footnote w:id="-1"/>
    <w:footnote w:id="0"/>
    <w:footnote w:id="1"/>
  </w:footnotePr>
  <w:endnotePr>
    <w:endnote w:id="-1"/>
    <w:endnote w:id="0"/>
    <w:endnote w:id="1"/>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0A24D4"/>
    <w:rsid w:val="00001B69"/>
    <w:rsid w:val="00005C43"/>
    <w:rsid w:val="00005F36"/>
    <w:rsid w:val="00011CC2"/>
    <w:rsid w:val="00015062"/>
    <w:rsid w:val="00022AD4"/>
    <w:rsid w:val="00022B84"/>
    <w:rsid w:val="00024C45"/>
    <w:rsid w:val="00025EDA"/>
    <w:rsid w:val="000304D8"/>
    <w:rsid w:val="00035232"/>
    <w:rsid w:val="000357D0"/>
    <w:rsid w:val="00040CC8"/>
    <w:rsid w:val="00051324"/>
    <w:rsid w:val="00056CC9"/>
    <w:rsid w:val="000713A4"/>
    <w:rsid w:val="00074FAE"/>
    <w:rsid w:val="00076974"/>
    <w:rsid w:val="00080B7C"/>
    <w:rsid w:val="0008156C"/>
    <w:rsid w:val="00082F08"/>
    <w:rsid w:val="00087533"/>
    <w:rsid w:val="000946AD"/>
    <w:rsid w:val="00097250"/>
    <w:rsid w:val="000A24D4"/>
    <w:rsid w:val="000A5F30"/>
    <w:rsid w:val="000B1CAF"/>
    <w:rsid w:val="000B1FD5"/>
    <w:rsid w:val="000C08D4"/>
    <w:rsid w:val="000C0BB3"/>
    <w:rsid w:val="000C6036"/>
    <w:rsid w:val="000D30D0"/>
    <w:rsid w:val="000D6DE3"/>
    <w:rsid w:val="000E3EDB"/>
    <w:rsid w:val="000E5D3F"/>
    <w:rsid w:val="000E7C6A"/>
    <w:rsid w:val="000F1DA1"/>
    <w:rsid w:val="000F3969"/>
    <w:rsid w:val="000F56C1"/>
    <w:rsid w:val="000F5C26"/>
    <w:rsid w:val="000F635E"/>
    <w:rsid w:val="00102753"/>
    <w:rsid w:val="00104489"/>
    <w:rsid w:val="00104848"/>
    <w:rsid w:val="00110430"/>
    <w:rsid w:val="00113550"/>
    <w:rsid w:val="00114AFA"/>
    <w:rsid w:val="00115305"/>
    <w:rsid w:val="00117928"/>
    <w:rsid w:val="00126910"/>
    <w:rsid w:val="001317FF"/>
    <w:rsid w:val="0013763A"/>
    <w:rsid w:val="00140518"/>
    <w:rsid w:val="00141ADA"/>
    <w:rsid w:val="001447DF"/>
    <w:rsid w:val="00145C88"/>
    <w:rsid w:val="00147FF2"/>
    <w:rsid w:val="001500B6"/>
    <w:rsid w:val="00154E1E"/>
    <w:rsid w:val="00154E3F"/>
    <w:rsid w:val="001612EF"/>
    <w:rsid w:val="00163C4C"/>
    <w:rsid w:val="00164686"/>
    <w:rsid w:val="00164F04"/>
    <w:rsid w:val="00166AB2"/>
    <w:rsid w:val="00175D7F"/>
    <w:rsid w:val="00176329"/>
    <w:rsid w:val="00182156"/>
    <w:rsid w:val="00187468"/>
    <w:rsid w:val="001879DB"/>
    <w:rsid w:val="001901ED"/>
    <w:rsid w:val="001A001A"/>
    <w:rsid w:val="001A1F44"/>
    <w:rsid w:val="001A5C92"/>
    <w:rsid w:val="001B0058"/>
    <w:rsid w:val="001B2B8F"/>
    <w:rsid w:val="001B4AB5"/>
    <w:rsid w:val="001B7B2F"/>
    <w:rsid w:val="001C18DD"/>
    <w:rsid w:val="001C4A98"/>
    <w:rsid w:val="001C6CF0"/>
    <w:rsid w:val="001D29B5"/>
    <w:rsid w:val="001D3DF5"/>
    <w:rsid w:val="001D606A"/>
    <w:rsid w:val="001D6361"/>
    <w:rsid w:val="001E412E"/>
    <w:rsid w:val="001E4D5D"/>
    <w:rsid w:val="001F1D43"/>
    <w:rsid w:val="00200097"/>
    <w:rsid w:val="002074D4"/>
    <w:rsid w:val="00213127"/>
    <w:rsid w:val="002164DC"/>
    <w:rsid w:val="00222049"/>
    <w:rsid w:val="00222178"/>
    <w:rsid w:val="00225122"/>
    <w:rsid w:val="00225FFA"/>
    <w:rsid w:val="0022618C"/>
    <w:rsid w:val="00231E01"/>
    <w:rsid w:val="00232CAC"/>
    <w:rsid w:val="00241AAC"/>
    <w:rsid w:val="00242D6A"/>
    <w:rsid w:val="00245B15"/>
    <w:rsid w:val="00246A25"/>
    <w:rsid w:val="00250A68"/>
    <w:rsid w:val="002602AF"/>
    <w:rsid w:val="00261DC5"/>
    <w:rsid w:val="00263CA4"/>
    <w:rsid w:val="002659F7"/>
    <w:rsid w:val="002743BE"/>
    <w:rsid w:val="002763F1"/>
    <w:rsid w:val="00277B3D"/>
    <w:rsid w:val="002816AA"/>
    <w:rsid w:val="002877CF"/>
    <w:rsid w:val="00295A5A"/>
    <w:rsid w:val="0029680A"/>
    <w:rsid w:val="002970E1"/>
    <w:rsid w:val="002A47F9"/>
    <w:rsid w:val="002A56EE"/>
    <w:rsid w:val="002A60A8"/>
    <w:rsid w:val="002A705D"/>
    <w:rsid w:val="002B2670"/>
    <w:rsid w:val="002B4160"/>
    <w:rsid w:val="002C4149"/>
    <w:rsid w:val="002C6224"/>
    <w:rsid w:val="002D685E"/>
    <w:rsid w:val="002E14B1"/>
    <w:rsid w:val="002E3B46"/>
    <w:rsid w:val="002E3E56"/>
    <w:rsid w:val="002E4C3E"/>
    <w:rsid w:val="002E67C7"/>
    <w:rsid w:val="002F25D1"/>
    <w:rsid w:val="00301349"/>
    <w:rsid w:val="003014C4"/>
    <w:rsid w:val="00302089"/>
    <w:rsid w:val="003021E5"/>
    <w:rsid w:val="0030273E"/>
    <w:rsid w:val="003055CC"/>
    <w:rsid w:val="00320931"/>
    <w:rsid w:val="00322705"/>
    <w:rsid w:val="0032517A"/>
    <w:rsid w:val="0033127A"/>
    <w:rsid w:val="0033599A"/>
    <w:rsid w:val="00347720"/>
    <w:rsid w:val="00347C27"/>
    <w:rsid w:val="00347E05"/>
    <w:rsid w:val="003535F7"/>
    <w:rsid w:val="00357259"/>
    <w:rsid w:val="003611AC"/>
    <w:rsid w:val="00361DC1"/>
    <w:rsid w:val="00362EBC"/>
    <w:rsid w:val="003716FE"/>
    <w:rsid w:val="00380087"/>
    <w:rsid w:val="00385095"/>
    <w:rsid w:val="00386C49"/>
    <w:rsid w:val="003872CA"/>
    <w:rsid w:val="00394A8D"/>
    <w:rsid w:val="0039797C"/>
    <w:rsid w:val="003A0ED5"/>
    <w:rsid w:val="003A38C0"/>
    <w:rsid w:val="003A391D"/>
    <w:rsid w:val="003B7160"/>
    <w:rsid w:val="003B782A"/>
    <w:rsid w:val="003D1AEA"/>
    <w:rsid w:val="003D56B4"/>
    <w:rsid w:val="003D6A2B"/>
    <w:rsid w:val="003E07BA"/>
    <w:rsid w:val="003E2F74"/>
    <w:rsid w:val="003E3601"/>
    <w:rsid w:val="003E5ED9"/>
    <w:rsid w:val="003F1767"/>
    <w:rsid w:val="003F3CEF"/>
    <w:rsid w:val="00401158"/>
    <w:rsid w:val="00402FED"/>
    <w:rsid w:val="0040355C"/>
    <w:rsid w:val="00406611"/>
    <w:rsid w:val="00415F62"/>
    <w:rsid w:val="00420614"/>
    <w:rsid w:val="00421EC6"/>
    <w:rsid w:val="0042325E"/>
    <w:rsid w:val="004248AD"/>
    <w:rsid w:val="0042573D"/>
    <w:rsid w:val="00425FC5"/>
    <w:rsid w:val="00430971"/>
    <w:rsid w:val="00436C3B"/>
    <w:rsid w:val="00437562"/>
    <w:rsid w:val="00437840"/>
    <w:rsid w:val="00440DD8"/>
    <w:rsid w:val="004417DF"/>
    <w:rsid w:val="00442A97"/>
    <w:rsid w:val="0044384D"/>
    <w:rsid w:val="0044568A"/>
    <w:rsid w:val="00454012"/>
    <w:rsid w:val="004561C8"/>
    <w:rsid w:val="00457F66"/>
    <w:rsid w:val="00461138"/>
    <w:rsid w:val="004623A5"/>
    <w:rsid w:val="0046497B"/>
    <w:rsid w:val="0046686E"/>
    <w:rsid w:val="004752D8"/>
    <w:rsid w:val="004842A5"/>
    <w:rsid w:val="004958EB"/>
    <w:rsid w:val="004A16DA"/>
    <w:rsid w:val="004A38B3"/>
    <w:rsid w:val="004A3959"/>
    <w:rsid w:val="004B5806"/>
    <w:rsid w:val="004B5F35"/>
    <w:rsid w:val="004B6CA0"/>
    <w:rsid w:val="004C000E"/>
    <w:rsid w:val="004C05FF"/>
    <w:rsid w:val="004C0EE7"/>
    <w:rsid w:val="004C1E80"/>
    <w:rsid w:val="004C34F2"/>
    <w:rsid w:val="004C4358"/>
    <w:rsid w:val="004D0519"/>
    <w:rsid w:val="004D118C"/>
    <w:rsid w:val="004D4F13"/>
    <w:rsid w:val="004D5B5E"/>
    <w:rsid w:val="004D6CD3"/>
    <w:rsid w:val="004E0494"/>
    <w:rsid w:val="004E1E33"/>
    <w:rsid w:val="004E7EDA"/>
    <w:rsid w:val="004F2BFC"/>
    <w:rsid w:val="0050025D"/>
    <w:rsid w:val="00501F66"/>
    <w:rsid w:val="005030DD"/>
    <w:rsid w:val="005043C5"/>
    <w:rsid w:val="005064A0"/>
    <w:rsid w:val="0051123E"/>
    <w:rsid w:val="00511D04"/>
    <w:rsid w:val="00511F5C"/>
    <w:rsid w:val="005221F2"/>
    <w:rsid w:val="00522B11"/>
    <w:rsid w:val="0052319D"/>
    <w:rsid w:val="00523974"/>
    <w:rsid w:val="005317C5"/>
    <w:rsid w:val="005416A6"/>
    <w:rsid w:val="0054620C"/>
    <w:rsid w:val="00552EFA"/>
    <w:rsid w:val="00565CC0"/>
    <w:rsid w:val="005668AC"/>
    <w:rsid w:val="00570C83"/>
    <w:rsid w:val="00571300"/>
    <w:rsid w:val="005762C3"/>
    <w:rsid w:val="00580B15"/>
    <w:rsid w:val="00585332"/>
    <w:rsid w:val="00586850"/>
    <w:rsid w:val="00586A53"/>
    <w:rsid w:val="00594C1D"/>
    <w:rsid w:val="005A066E"/>
    <w:rsid w:val="005A24B4"/>
    <w:rsid w:val="005A2DD8"/>
    <w:rsid w:val="005B2FF3"/>
    <w:rsid w:val="005B36C4"/>
    <w:rsid w:val="005B3EA8"/>
    <w:rsid w:val="005B556E"/>
    <w:rsid w:val="005C0A8B"/>
    <w:rsid w:val="005C0BC8"/>
    <w:rsid w:val="005C26CE"/>
    <w:rsid w:val="005C3237"/>
    <w:rsid w:val="005C57FE"/>
    <w:rsid w:val="005D5C74"/>
    <w:rsid w:val="005D6CE0"/>
    <w:rsid w:val="005E241F"/>
    <w:rsid w:val="005F0ECB"/>
    <w:rsid w:val="005F34EF"/>
    <w:rsid w:val="005F7186"/>
    <w:rsid w:val="00600446"/>
    <w:rsid w:val="00600C56"/>
    <w:rsid w:val="00603B0B"/>
    <w:rsid w:val="00605202"/>
    <w:rsid w:val="00611A9E"/>
    <w:rsid w:val="0061410C"/>
    <w:rsid w:val="00615A01"/>
    <w:rsid w:val="006166A2"/>
    <w:rsid w:val="006207DA"/>
    <w:rsid w:val="00625350"/>
    <w:rsid w:val="0062697E"/>
    <w:rsid w:val="0063046E"/>
    <w:rsid w:val="00632A3B"/>
    <w:rsid w:val="00634A3A"/>
    <w:rsid w:val="00635665"/>
    <w:rsid w:val="00636B34"/>
    <w:rsid w:val="00640130"/>
    <w:rsid w:val="006456DC"/>
    <w:rsid w:val="0065144F"/>
    <w:rsid w:val="00651C30"/>
    <w:rsid w:val="00654881"/>
    <w:rsid w:val="00655B27"/>
    <w:rsid w:val="0066083C"/>
    <w:rsid w:val="00660ABF"/>
    <w:rsid w:val="006726A9"/>
    <w:rsid w:val="0067377F"/>
    <w:rsid w:val="00673A4B"/>
    <w:rsid w:val="00674539"/>
    <w:rsid w:val="00677337"/>
    <w:rsid w:val="00681618"/>
    <w:rsid w:val="00684262"/>
    <w:rsid w:val="006851E1"/>
    <w:rsid w:val="0069571F"/>
    <w:rsid w:val="00695ECA"/>
    <w:rsid w:val="006971F2"/>
    <w:rsid w:val="006A1302"/>
    <w:rsid w:val="006A203A"/>
    <w:rsid w:val="006A2086"/>
    <w:rsid w:val="006A4DFA"/>
    <w:rsid w:val="006A7A75"/>
    <w:rsid w:val="006B1D79"/>
    <w:rsid w:val="006B23CE"/>
    <w:rsid w:val="006B5649"/>
    <w:rsid w:val="006C116F"/>
    <w:rsid w:val="006C2545"/>
    <w:rsid w:val="006C5F29"/>
    <w:rsid w:val="006D526E"/>
    <w:rsid w:val="006D5330"/>
    <w:rsid w:val="006E0471"/>
    <w:rsid w:val="006E23A6"/>
    <w:rsid w:val="006E6271"/>
    <w:rsid w:val="006F02FA"/>
    <w:rsid w:val="006F11D4"/>
    <w:rsid w:val="006F502A"/>
    <w:rsid w:val="007015FE"/>
    <w:rsid w:val="00702457"/>
    <w:rsid w:val="00714F3D"/>
    <w:rsid w:val="00715408"/>
    <w:rsid w:val="007154D1"/>
    <w:rsid w:val="00722916"/>
    <w:rsid w:val="00722EB7"/>
    <w:rsid w:val="00725771"/>
    <w:rsid w:val="00726EAE"/>
    <w:rsid w:val="007316F5"/>
    <w:rsid w:val="007330E9"/>
    <w:rsid w:val="007332CD"/>
    <w:rsid w:val="0073429E"/>
    <w:rsid w:val="0073440E"/>
    <w:rsid w:val="007417B1"/>
    <w:rsid w:val="0074349A"/>
    <w:rsid w:val="00750891"/>
    <w:rsid w:val="007545FF"/>
    <w:rsid w:val="00756507"/>
    <w:rsid w:val="00757374"/>
    <w:rsid w:val="007621CB"/>
    <w:rsid w:val="00763DFE"/>
    <w:rsid w:val="00767A49"/>
    <w:rsid w:val="00770526"/>
    <w:rsid w:val="007758BC"/>
    <w:rsid w:val="00775EFF"/>
    <w:rsid w:val="00791DD2"/>
    <w:rsid w:val="00793F5F"/>
    <w:rsid w:val="00795846"/>
    <w:rsid w:val="007A32A9"/>
    <w:rsid w:val="007A481B"/>
    <w:rsid w:val="007A66B9"/>
    <w:rsid w:val="007A6BCA"/>
    <w:rsid w:val="007A7093"/>
    <w:rsid w:val="007B07B8"/>
    <w:rsid w:val="007B76AF"/>
    <w:rsid w:val="007C300C"/>
    <w:rsid w:val="007C3AE3"/>
    <w:rsid w:val="007C7057"/>
    <w:rsid w:val="007D0FC2"/>
    <w:rsid w:val="007D354B"/>
    <w:rsid w:val="007D3E19"/>
    <w:rsid w:val="007D4386"/>
    <w:rsid w:val="007E705B"/>
    <w:rsid w:val="007F05F3"/>
    <w:rsid w:val="007F29C0"/>
    <w:rsid w:val="007F2EA4"/>
    <w:rsid w:val="007F34CF"/>
    <w:rsid w:val="007F6EE7"/>
    <w:rsid w:val="00805232"/>
    <w:rsid w:val="00806927"/>
    <w:rsid w:val="00811982"/>
    <w:rsid w:val="00815C2A"/>
    <w:rsid w:val="0081660D"/>
    <w:rsid w:val="00821570"/>
    <w:rsid w:val="0082200C"/>
    <w:rsid w:val="00824619"/>
    <w:rsid w:val="0083611D"/>
    <w:rsid w:val="0084055A"/>
    <w:rsid w:val="008414A8"/>
    <w:rsid w:val="00861000"/>
    <w:rsid w:val="00861F49"/>
    <w:rsid w:val="00862EE4"/>
    <w:rsid w:val="00873C8F"/>
    <w:rsid w:val="0087537D"/>
    <w:rsid w:val="00875742"/>
    <w:rsid w:val="00877D88"/>
    <w:rsid w:val="00883BB5"/>
    <w:rsid w:val="00885390"/>
    <w:rsid w:val="008879E0"/>
    <w:rsid w:val="0089223B"/>
    <w:rsid w:val="00893C16"/>
    <w:rsid w:val="00897C12"/>
    <w:rsid w:val="008A399F"/>
    <w:rsid w:val="008A6F13"/>
    <w:rsid w:val="008A76A6"/>
    <w:rsid w:val="008B5BF9"/>
    <w:rsid w:val="008C2EB2"/>
    <w:rsid w:val="008C49C3"/>
    <w:rsid w:val="008C54E5"/>
    <w:rsid w:val="008C772B"/>
    <w:rsid w:val="008D2016"/>
    <w:rsid w:val="008D25E9"/>
    <w:rsid w:val="008D7ECD"/>
    <w:rsid w:val="008F4F42"/>
    <w:rsid w:val="008F597E"/>
    <w:rsid w:val="008F6E59"/>
    <w:rsid w:val="008F71D0"/>
    <w:rsid w:val="0090037E"/>
    <w:rsid w:val="00907604"/>
    <w:rsid w:val="0091243F"/>
    <w:rsid w:val="00932697"/>
    <w:rsid w:val="00934863"/>
    <w:rsid w:val="0094142C"/>
    <w:rsid w:val="009426BF"/>
    <w:rsid w:val="0094426A"/>
    <w:rsid w:val="00944E1A"/>
    <w:rsid w:val="009478C7"/>
    <w:rsid w:val="00951522"/>
    <w:rsid w:val="009548E4"/>
    <w:rsid w:val="00956CD6"/>
    <w:rsid w:val="00957425"/>
    <w:rsid w:val="0096148E"/>
    <w:rsid w:val="00964C2B"/>
    <w:rsid w:val="00967744"/>
    <w:rsid w:val="009677C5"/>
    <w:rsid w:val="009705A6"/>
    <w:rsid w:val="009804A9"/>
    <w:rsid w:val="00980DAB"/>
    <w:rsid w:val="00982B82"/>
    <w:rsid w:val="00983224"/>
    <w:rsid w:val="00983DFD"/>
    <w:rsid w:val="00994AE7"/>
    <w:rsid w:val="0099659D"/>
    <w:rsid w:val="009A0250"/>
    <w:rsid w:val="009A08C8"/>
    <w:rsid w:val="009A2BB7"/>
    <w:rsid w:val="009A2E03"/>
    <w:rsid w:val="009A6E80"/>
    <w:rsid w:val="009B0A6C"/>
    <w:rsid w:val="009B43A2"/>
    <w:rsid w:val="009C3830"/>
    <w:rsid w:val="009C5E9F"/>
    <w:rsid w:val="009C6C28"/>
    <w:rsid w:val="009C7DAA"/>
    <w:rsid w:val="009D0F2B"/>
    <w:rsid w:val="009D6FDF"/>
    <w:rsid w:val="009D7088"/>
    <w:rsid w:val="009E21A4"/>
    <w:rsid w:val="009E535B"/>
    <w:rsid w:val="009F366D"/>
    <w:rsid w:val="009F4512"/>
    <w:rsid w:val="009F5B2A"/>
    <w:rsid w:val="00A0102B"/>
    <w:rsid w:val="00A04567"/>
    <w:rsid w:val="00A06146"/>
    <w:rsid w:val="00A06EC4"/>
    <w:rsid w:val="00A10D16"/>
    <w:rsid w:val="00A1349D"/>
    <w:rsid w:val="00A226C9"/>
    <w:rsid w:val="00A27041"/>
    <w:rsid w:val="00A3038F"/>
    <w:rsid w:val="00A306FC"/>
    <w:rsid w:val="00A375BF"/>
    <w:rsid w:val="00A4159B"/>
    <w:rsid w:val="00A43157"/>
    <w:rsid w:val="00A50CEE"/>
    <w:rsid w:val="00A522D7"/>
    <w:rsid w:val="00A53B6D"/>
    <w:rsid w:val="00A5655E"/>
    <w:rsid w:val="00A657A3"/>
    <w:rsid w:val="00A66065"/>
    <w:rsid w:val="00A81870"/>
    <w:rsid w:val="00A82A49"/>
    <w:rsid w:val="00A836DD"/>
    <w:rsid w:val="00A86F0D"/>
    <w:rsid w:val="00A94CC7"/>
    <w:rsid w:val="00AA512C"/>
    <w:rsid w:val="00AB726B"/>
    <w:rsid w:val="00AC076B"/>
    <w:rsid w:val="00AC27CA"/>
    <w:rsid w:val="00AC4CDC"/>
    <w:rsid w:val="00AD2957"/>
    <w:rsid w:val="00AD2DAA"/>
    <w:rsid w:val="00AE5C07"/>
    <w:rsid w:val="00AE5E85"/>
    <w:rsid w:val="00AF182B"/>
    <w:rsid w:val="00AF3B32"/>
    <w:rsid w:val="00AF4D46"/>
    <w:rsid w:val="00AF4EE4"/>
    <w:rsid w:val="00B027D6"/>
    <w:rsid w:val="00B05010"/>
    <w:rsid w:val="00B06783"/>
    <w:rsid w:val="00B069CC"/>
    <w:rsid w:val="00B11497"/>
    <w:rsid w:val="00B156D1"/>
    <w:rsid w:val="00B15F09"/>
    <w:rsid w:val="00B20E40"/>
    <w:rsid w:val="00B22AE7"/>
    <w:rsid w:val="00B42A3D"/>
    <w:rsid w:val="00B452E7"/>
    <w:rsid w:val="00B5119A"/>
    <w:rsid w:val="00B512A7"/>
    <w:rsid w:val="00B54B7D"/>
    <w:rsid w:val="00B54CCE"/>
    <w:rsid w:val="00B55DE2"/>
    <w:rsid w:val="00B56902"/>
    <w:rsid w:val="00B623B5"/>
    <w:rsid w:val="00B6361B"/>
    <w:rsid w:val="00B7042C"/>
    <w:rsid w:val="00B7121D"/>
    <w:rsid w:val="00B719FA"/>
    <w:rsid w:val="00B7480C"/>
    <w:rsid w:val="00B74C65"/>
    <w:rsid w:val="00B762FA"/>
    <w:rsid w:val="00B819A6"/>
    <w:rsid w:val="00B87310"/>
    <w:rsid w:val="00B91919"/>
    <w:rsid w:val="00B94479"/>
    <w:rsid w:val="00B97275"/>
    <w:rsid w:val="00B97282"/>
    <w:rsid w:val="00BA1AAD"/>
    <w:rsid w:val="00BB1640"/>
    <w:rsid w:val="00BB4168"/>
    <w:rsid w:val="00BC12A0"/>
    <w:rsid w:val="00BC1BD3"/>
    <w:rsid w:val="00BC3552"/>
    <w:rsid w:val="00BC3B0B"/>
    <w:rsid w:val="00BC7826"/>
    <w:rsid w:val="00BD03D4"/>
    <w:rsid w:val="00BD71C2"/>
    <w:rsid w:val="00BE2FEE"/>
    <w:rsid w:val="00BF5882"/>
    <w:rsid w:val="00C0742C"/>
    <w:rsid w:val="00C10563"/>
    <w:rsid w:val="00C20AA3"/>
    <w:rsid w:val="00C21A06"/>
    <w:rsid w:val="00C2348A"/>
    <w:rsid w:val="00C242C9"/>
    <w:rsid w:val="00C274DF"/>
    <w:rsid w:val="00C34A2C"/>
    <w:rsid w:val="00C369CE"/>
    <w:rsid w:val="00C36B40"/>
    <w:rsid w:val="00C373D3"/>
    <w:rsid w:val="00C47D41"/>
    <w:rsid w:val="00C53D0F"/>
    <w:rsid w:val="00C62E26"/>
    <w:rsid w:val="00C71CE5"/>
    <w:rsid w:val="00C75EC9"/>
    <w:rsid w:val="00C77772"/>
    <w:rsid w:val="00C810E9"/>
    <w:rsid w:val="00C92907"/>
    <w:rsid w:val="00C94583"/>
    <w:rsid w:val="00C94818"/>
    <w:rsid w:val="00CA4805"/>
    <w:rsid w:val="00CB24DB"/>
    <w:rsid w:val="00CB758C"/>
    <w:rsid w:val="00CC1701"/>
    <w:rsid w:val="00CC3EEE"/>
    <w:rsid w:val="00CC53A7"/>
    <w:rsid w:val="00CD48A7"/>
    <w:rsid w:val="00CE3E16"/>
    <w:rsid w:val="00CE685C"/>
    <w:rsid w:val="00CE68B6"/>
    <w:rsid w:val="00CF1174"/>
    <w:rsid w:val="00CF37C6"/>
    <w:rsid w:val="00CF714E"/>
    <w:rsid w:val="00D01F14"/>
    <w:rsid w:val="00D04347"/>
    <w:rsid w:val="00D148E1"/>
    <w:rsid w:val="00D14A0D"/>
    <w:rsid w:val="00D17AF7"/>
    <w:rsid w:val="00D33C85"/>
    <w:rsid w:val="00D34199"/>
    <w:rsid w:val="00D41731"/>
    <w:rsid w:val="00D41FAC"/>
    <w:rsid w:val="00D43672"/>
    <w:rsid w:val="00D439B1"/>
    <w:rsid w:val="00D44EEE"/>
    <w:rsid w:val="00D50447"/>
    <w:rsid w:val="00D6372B"/>
    <w:rsid w:val="00D65E04"/>
    <w:rsid w:val="00D70970"/>
    <w:rsid w:val="00D75856"/>
    <w:rsid w:val="00D778BA"/>
    <w:rsid w:val="00D81907"/>
    <w:rsid w:val="00D9095E"/>
    <w:rsid w:val="00D90C0D"/>
    <w:rsid w:val="00D91BE4"/>
    <w:rsid w:val="00DA0E78"/>
    <w:rsid w:val="00DA2B29"/>
    <w:rsid w:val="00DA3EB4"/>
    <w:rsid w:val="00DA40DB"/>
    <w:rsid w:val="00DA4CE6"/>
    <w:rsid w:val="00DA53F8"/>
    <w:rsid w:val="00DA58FB"/>
    <w:rsid w:val="00DA636F"/>
    <w:rsid w:val="00DB279F"/>
    <w:rsid w:val="00DC037D"/>
    <w:rsid w:val="00DC73A3"/>
    <w:rsid w:val="00DD11BE"/>
    <w:rsid w:val="00DD2180"/>
    <w:rsid w:val="00DD7F7A"/>
    <w:rsid w:val="00DE4F9A"/>
    <w:rsid w:val="00DE76CD"/>
    <w:rsid w:val="00DE7B30"/>
    <w:rsid w:val="00E00919"/>
    <w:rsid w:val="00E07F13"/>
    <w:rsid w:val="00E10A0E"/>
    <w:rsid w:val="00E10E77"/>
    <w:rsid w:val="00E1130F"/>
    <w:rsid w:val="00E12BB4"/>
    <w:rsid w:val="00E13613"/>
    <w:rsid w:val="00E14C96"/>
    <w:rsid w:val="00E223AE"/>
    <w:rsid w:val="00E259B2"/>
    <w:rsid w:val="00E2609B"/>
    <w:rsid w:val="00E263D5"/>
    <w:rsid w:val="00E27205"/>
    <w:rsid w:val="00E27B76"/>
    <w:rsid w:val="00E31EC8"/>
    <w:rsid w:val="00E45BAE"/>
    <w:rsid w:val="00E53DA9"/>
    <w:rsid w:val="00E62531"/>
    <w:rsid w:val="00E66C71"/>
    <w:rsid w:val="00E73D59"/>
    <w:rsid w:val="00E74DF8"/>
    <w:rsid w:val="00E76A9F"/>
    <w:rsid w:val="00E77DBE"/>
    <w:rsid w:val="00E803F4"/>
    <w:rsid w:val="00E92248"/>
    <w:rsid w:val="00E96163"/>
    <w:rsid w:val="00EA03B7"/>
    <w:rsid w:val="00EC0798"/>
    <w:rsid w:val="00EC1C91"/>
    <w:rsid w:val="00EC3CF7"/>
    <w:rsid w:val="00EC6DDE"/>
    <w:rsid w:val="00EE2C54"/>
    <w:rsid w:val="00EE3FB6"/>
    <w:rsid w:val="00EE4F0B"/>
    <w:rsid w:val="00EF0AF6"/>
    <w:rsid w:val="00F03522"/>
    <w:rsid w:val="00F14ED7"/>
    <w:rsid w:val="00F15AF8"/>
    <w:rsid w:val="00F1647D"/>
    <w:rsid w:val="00F1753F"/>
    <w:rsid w:val="00F20824"/>
    <w:rsid w:val="00F25E0F"/>
    <w:rsid w:val="00F400D3"/>
    <w:rsid w:val="00F61F59"/>
    <w:rsid w:val="00F62D27"/>
    <w:rsid w:val="00F65493"/>
    <w:rsid w:val="00F65F66"/>
    <w:rsid w:val="00F704E3"/>
    <w:rsid w:val="00F709A1"/>
    <w:rsid w:val="00F71482"/>
    <w:rsid w:val="00F802D3"/>
    <w:rsid w:val="00F8768C"/>
    <w:rsid w:val="00F96B36"/>
    <w:rsid w:val="00FA0518"/>
    <w:rsid w:val="00FA1BD2"/>
    <w:rsid w:val="00FA575E"/>
    <w:rsid w:val="00FA68E1"/>
    <w:rsid w:val="00FB4F80"/>
    <w:rsid w:val="00FB5067"/>
    <w:rsid w:val="00FC3590"/>
    <w:rsid w:val="00FC4865"/>
    <w:rsid w:val="00FC5CDC"/>
    <w:rsid w:val="00FC6E75"/>
    <w:rsid w:val="00FD2C16"/>
    <w:rsid w:val="00FE2251"/>
    <w:rsid w:val="00FE2675"/>
    <w:rsid w:val="00FE681A"/>
    <w:rsid w:val="00FF3DD9"/>
    <w:rsid w:val="00FF4193"/>
    <w:rsid w:val="00FF6796"/>
    <w:rsid w:val="10F8893F"/>
    <w:rsid w:val="140E4820"/>
    <w:rsid w:val="15D844F3"/>
    <w:rsid w:val="19B4FCD6"/>
    <w:rsid w:val="20917A52"/>
    <w:rsid w:val="2C5BB203"/>
    <w:rsid w:val="3E1FD996"/>
    <w:rsid w:val="41A33319"/>
    <w:rsid w:val="4CD28E3D"/>
    <w:rsid w:val="5314611F"/>
    <w:rsid w:val="78ED8ED8"/>
    <w:rsid w:val="7A33041B"/>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1FBBA519"/>
  <w15:chartTrackingRefBased/>
  <w15:docId w15:val="{5CE4096B-A2A8-4AB6-B9B1-914254CFD9A8}"/>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color w:val="44546A" w:themeColor="text2"/>
        <w:lang w:val="en-US" w:eastAsia="ja-JP" w:bidi="ar-SA"/>
      </w:rPr>
    </w:rPrDefault>
    <w:pPrDefault>
      <w:pPr>
        <w:spacing w:after="320" w:line="300"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iPriority="0" w:unhideWhenUsed="1" w:qFormat="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qFormat="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2" w:qFormat="1"/>
    <w:lsdException w:name="Closing" w:semiHidden="1" w:unhideWhenUsed="1" w:qFormat="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unhideWhenUsed="1" w:qFormat="1"/>
    <w:lsdException w:name="Emphasis" w:semiHidden="1" w:uiPriority="20" w:unhideWhenUsed="1"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unhideWhenUsed="1" w:qFormat="1"/>
    <w:lsdException w:name="Quote" w:semiHidden="1" w:uiPriority="29" w:unhideWhenUsed="1" w:qFormat="1"/>
    <w:lsdException w:name="Intense Quote" w:semiHidden="1" w:uiPriority="30" w:unhideWhenUsed="1"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unhideWhenUsed="1" w:qFormat="1"/>
    <w:lsdException w:name="Intense Emphasis" w:semiHidden="1" w:uiPriority="21" w:unhideWhenUsed="1" w:qFormat="1"/>
    <w:lsdException w:name="Subtle Reference" w:semiHidden="1" w:uiPriority="31" w:unhideWhenUsed="1" w:qFormat="1"/>
    <w:lsdException w:name="Intense Reference" w:semiHidden="1" w:uiPriority="32" w:unhideWhenUsed="1" w:qFormat="1"/>
    <w:lsdException w:name="Book Title" w:semiHidden="1" w:uiPriority="33" w:unhideWhenUsed="1"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aliases w:val="Texto Tabla"/>
    <w:qFormat/>
    <w:rsid w:val="00861F49"/>
    <w:pPr>
      <w:spacing w:before="60" w:after="60" w:line="240" w:lineRule="auto"/>
    </w:pPr>
    <w:rPr>
      <w:rFonts w:ascii="Trebuchet MS" w:hAnsi="Trebuchet MS" w:cs="Times New Roman (Cuerpo en alfa"/>
      <w:color w:val="000000" w:themeColor="text1"/>
      <w:spacing w:val="10"/>
      <w:sz w:val="16"/>
      <w:lang w:val="es-ES"/>
    </w:rPr>
  </w:style>
  <w:style w:type="paragraph" w:styleId="Ttulo1">
    <w:name w:val="heading 1"/>
    <w:aliases w:val="Subtítulo portada"/>
    <w:basedOn w:val="Normal"/>
    <w:next w:val="Normal"/>
    <w:link w:val="Ttulo1Car"/>
    <w:uiPriority w:val="9"/>
    <w:qFormat/>
    <w:rsid w:val="00603B0B"/>
    <w:pPr>
      <w:keepNext/>
      <w:keepLines/>
      <w:pBdr>
        <w:bottom w:val="single" w:sz="8" w:space="0" w:color="E2DDF7" w:themeColor="accent1" w:themeTint="33"/>
      </w:pBdr>
      <w:spacing w:before="320" w:after="200"/>
      <w:outlineLvl w:val="0"/>
    </w:pPr>
    <w:rPr>
      <w:rFonts w:eastAsiaTheme="majorEastAsia" w:cs="Times New Roman (Headings CS)"/>
      <w:b/>
      <w:color w:val="FFFFFF" w:themeColor="background1"/>
      <w:sz w:val="32"/>
      <w:szCs w:val="36"/>
    </w:rPr>
  </w:style>
  <w:style w:type="paragraph" w:styleId="Ttulo2">
    <w:name w:val="heading 2"/>
    <w:basedOn w:val="Normal"/>
    <w:next w:val="Normal"/>
    <w:link w:val="Ttulo2Car"/>
    <w:uiPriority w:val="9"/>
    <w:semiHidden/>
    <w:qFormat/>
    <w:pPr>
      <w:keepNext/>
      <w:keepLines/>
      <w:spacing w:before="120" w:after="120"/>
      <w:outlineLvl w:val="1"/>
    </w:pPr>
    <w:rPr>
      <w:b/>
      <w:bCs/>
      <w:sz w:val="26"/>
      <w:szCs w:val="26"/>
    </w:rPr>
  </w:style>
  <w:style w:type="paragraph" w:styleId="Ttulo3">
    <w:name w:val="heading 3"/>
    <w:basedOn w:val="Normal"/>
    <w:next w:val="Normal"/>
    <w:link w:val="Ttulo3Car"/>
    <w:uiPriority w:val="9"/>
    <w:semiHidden/>
    <w:qFormat/>
    <w:pPr>
      <w:keepNext/>
      <w:keepLines/>
      <w:spacing w:before="40" w:after="0"/>
      <w:outlineLvl w:val="2"/>
    </w:pPr>
    <w:rPr>
      <w:b/>
      <w:bCs/>
      <w:i/>
      <w:iCs/>
      <w:sz w:val="24"/>
      <w:szCs w:val="24"/>
    </w:rPr>
  </w:style>
  <w:style w:type="paragraph" w:styleId="Ttulo4">
    <w:name w:val="heading 4"/>
    <w:basedOn w:val="Normal"/>
    <w:next w:val="Normal"/>
    <w:link w:val="Ttulo4Car"/>
    <w:uiPriority w:val="9"/>
    <w:semiHidden/>
    <w:qFormat/>
    <w:pPr>
      <w:keepNext/>
      <w:keepLines/>
      <w:spacing w:before="40" w:after="0"/>
      <w:outlineLvl w:val="3"/>
    </w:pPr>
    <w:rPr>
      <w:rFonts w:asciiTheme="majorHAnsi" w:eastAsiaTheme="majorEastAsia" w:hAnsiTheme="majorHAnsi" w:cstheme="majorBidi"/>
      <w:i/>
      <w:iCs/>
      <w:color w:val="462AB5" w:themeColor="accent1" w:themeShade="BF"/>
    </w:rPr>
  </w:style>
  <w:style w:type="paragraph" w:styleId="Ttulo5">
    <w:name w:val="heading 5"/>
    <w:basedOn w:val="Normal"/>
    <w:next w:val="Normal"/>
    <w:link w:val="Ttulo5Car"/>
    <w:uiPriority w:val="9"/>
    <w:semiHidden/>
    <w:qFormat/>
    <w:rsid w:val="005A2DD8"/>
    <w:pPr>
      <w:keepNext/>
      <w:keepLines/>
      <w:spacing w:before="40" w:after="0"/>
      <w:outlineLvl w:val="4"/>
    </w:pPr>
    <w:rPr>
      <w:rFonts w:asciiTheme="majorHAnsi" w:eastAsiaTheme="majorEastAsia" w:hAnsiTheme="majorHAnsi" w:cstheme="majorBidi"/>
      <w:color w:val="462AB5" w:themeColor="accent1" w:themeShade="BF"/>
    </w:rPr>
  </w:style>
  <w:style w:type="paragraph" w:styleId="Ttulo6">
    <w:name w:val="heading 6"/>
    <w:basedOn w:val="Normal"/>
    <w:next w:val="Normal"/>
    <w:link w:val="Ttulo6Car"/>
    <w:uiPriority w:val="9"/>
    <w:semiHidden/>
    <w:qFormat/>
    <w:rsid w:val="005A2DD8"/>
    <w:pPr>
      <w:keepNext/>
      <w:keepLines/>
      <w:spacing w:before="40" w:after="0"/>
      <w:outlineLvl w:val="5"/>
    </w:pPr>
    <w:rPr>
      <w:rFonts w:asciiTheme="majorHAnsi" w:eastAsiaTheme="majorEastAsia" w:hAnsiTheme="majorHAnsi" w:cstheme="majorBidi"/>
      <w:color w:val="2E1C78" w:themeColor="accent1" w:themeShade="7F"/>
    </w:rPr>
  </w:style>
  <w:style w:type="paragraph" w:styleId="Ttulo7">
    <w:name w:val="heading 7"/>
    <w:basedOn w:val="Normal"/>
    <w:next w:val="Normal"/>
    <w:link w:val="Ttulo7Car"/>
    <w:uiPriority w:val="9"/>
    <w:semiHidden/>
    <w:qFormat/>
    <w:rsid w:val="005A2DD8"/>
    <w:pPr>
      <w:keepNext/>
      <w:keepLines/>
      <w:spacing w:before="40" w:after="0"/>
      <w:outlineLvl w:val="6"/>
    </w:pPr>
    <w:rPr>
      <w:rFonts w:asciiTheme="majorHAnsi" w:eastAsiaTheme="majorEastAsia" w:hAnsiTheme="majorHAnsi" w:cstheme="majorBidi"/>
      <w:i/>
      <w:iCs/>
      <w:color w:val="2E1C78" w:themeColor="accent1" w:themeShade="7F"/>
    </w:rPr>
  </w:style>
  <w:style w:type="paragraph" w:styleId="Ttulo8">
    <w:name w:val="heading 8"/>
    <w:basedOn w:val="Normal"/>
    <w:next w:val="Normal"/>
    <w:link w:val="Ttulo8Car"/>
    <w:uiPriority w:val="9"/>
    <w:semiHidden/>
    <w:qFormat/>
    <w:rsid w:val="005A2DD8"/>
    <w:pPr>
      <w:keepNext/>
      <w:keepLines/>
      <w:spacing w:before="40" w:after="0"/>
      <w:outlineLvl w:val="7"/>
    </w:pPr>
    <w:rPr>
      <w:rFonts w:asciiTheme="majorHAnsi" w:eastAsiaTheme="majorEastAsia" w:hAnsiTheme="majorHAnsi" w:cstheme="majorBidi"/>
      <w:color w:val="272727" w:themeColor="text1" w:themeTint="D8"/>
      <w:szCs w:val="21"/>
    </w:rPr>
  </w:style>
  <w:style w:type="paragraph" w:styleId="Ttulo9">
    <w:name w:val="heading 9"/>
    <w:basedOn w:val="Normal"/>
    <w:next w:val="Normal"/>
    <w:link w:val="Ttulo9Car"/>
    <w:uiPriority w:val="9"/>
    <w:semiHidden/>
    <w:qFormat/>
    <w:rsid w:val="005A2DD8"/>
    <w:pPr>
      <w:keepNext/>
      <w:keepLines/>
      <w:spacing w:before="40" w:after="0"/>
      <w:outlineLvl w:val="8"/>
    </w:pPr>
    <w:rPr>
      <w:rFonts w:asciiTheme="majorHAnsi" w:eastAsiaTheme="majorEastAsia" w:hAnsiTheme="majorHAnsi" w:cstheme="majorBidi"/>
      <w:i/>
      <w:iCs/>
      <w:color w:val="272727" w:themeColor="text1" w:themeTint="D8"/>
      <w:szCs w:val="21"/>
    </w:rPr>
  </w:style>
  <w:style w:type="character" w:default="1" w:styleId="Fuentedeprrafopredeter">
    <w:name w:val="Default Paragraph Font"/>
    <w:uiPriority w:val="1"/>
    <w:semiHidden/>
    <w:unhideWhenUsed/>
  </w:style>
  <w:style w:type="table" w:default="1" w:styleId="Tablanormal">
    <w:name w:val="Normal Table"/>
    <w:uiPriority w:val="99"/>
    <w:semiHidden/>
    <w:unhideWhenUsed/>
    <w:tblPr>
      <w:tblInd w:w="0" w:type="dxa"/>
      <w:tblCellMar>
        <w:top w:w="0" w:type="dxa"/>
        <w:left w:w="108" w:type="dxa"/>
        <w:bottom w:w="0" w:type="dxa"/>
        <w:right w:w="108" w:type="dxa"/>
      </w:tblCellMar>
    </w:tblPr>
  </w:style>
  <w:style w:type="numbering" w:default="1" w:styleId="Sinlista">
    <w:name w:val="No List"/>
    <w:uiPriority w:val="99"/>
    <w:semiHidden/>
    <w:unhideWhenUsed/>
  </w:style>
  <w:style w:type="paragraph" w:customStyle="1" w:styleId="Logo">
    <w:name w:val="Logo"/>
    <w:basedOn w:val="Normal"/>
    <w:uiPriority w:val="99"/>
    <w:semiHidden/>
    <w:unhideWhenUsed/>
    <w:pPr>
      <w:spacing w:before="600"/>
    </w:pPr>
  </w:style>
  <w:style w:type="character" w:styleId="Textodelmarcadordeposicin">
    <w:name w:val="Placeholder Text"/>
    <w:basedOn w:val="Fuentedeprrafopredeter"/>
    <w:uiPriority w:val="99"/>
    <w:semiHidden/>
    <w:rsid w:val="005A2DD8"/>
    <w:rPr>
      <w:color w:val="462AB5" w:themeColor="accent1" w:themeShade="BF"/>
    </w:rPr>
  </w:style>
  <w:style w:type="paragraph" w:styleId="Ttulo">
    <w:name w:val="Title"/>
    <w:basedOn w:val="Ttulo1"/>
    <w:next w:val="Normal"/>
    <w:link w:val="TtuloCar"/>
    <w:uiPriority w:val="2"/>
    <w:qFormat/>
    <w:rsid w:val="00603B0B"/>
    <w:pPr>
      <w:pBdr>
        <w:bottom w:val="single" w:sz="8" w:space="1" w:color="5F7C8D"/>
      </w:pBdr>
    </w:pPr>
    <w:rPr>
      <w:color w:val="5F7C8D"/>
    </w:rPr>
  </w:style>
  <w:style w:type="character" w:customStyle="1" w:styleId="TtuloCar">
    <w:name w:val="Título Car"/>
    <w:basedOn w:val="Fuentedeprrafopredeter"/>
    <w:link w:val="Ttulo"/>
    <w:uiPriority w:val="2"/>
    <w:rsid w:val="00603B0B"/>
    <w:rPr>
      <w:rFonts w:ascii="Trebuchet MS" w:eastAsiaTheme="majorEastAsia" w:hAnsi="Trebuchet MS" w:cs="Times New Roman (Headings CS)"/>
      <w:b/>
      <w:color w:val="5F7C8D"/>
      <w:spacing w:val="10"/>
      <w:sz w:val="32"/>
      <w:szCs w:val="36"/>
    </w:rPr>
  </w:style>
  <w:style w:type="paragraph" w:styleId="Subttulo">
    <w:name w:val="Subtitle"/>
    <w:basedOn w:val="Normal"/>
    <w:next w:val="Normal"/>
    <w:link w:val="SubttuloCar"/>
    <w:uiPriority w:val="3"/>
    <w:qFormat/>
    <w:rsid w:val="002074D4"/>
    <w:pPr>
      <w:numPr>
        <w:ilvl w:val="1"/>
      </w:numPr>
      <w:spacing w:before="320"/>
    </w:pPr>
    <w:rPr>
      <w:rFonts w:cs="Times New Roman (Body CS)"/>
      <w:bCs/>
      <w:color w:val="FFFFFF" w:themeColor="background1"/>
      <w:szCs w:val="28"/>
    </w:rPr>
  </w:style>
  <w:style w:type="character" w:customStyle="1" w:styleId="SubttuloCar">
    <w:name w:val="Subtítulo Car"/>
    <w:basedOn w:val="Fuentedeprrafopredeter"/>
    <w:link w:val="Subttulo"/>
    <w:uiPriority w:val="3"/>
    <w:rsid w:val="002074D4"/>
    <w:rPr>
      <w:rFonts w:ascii="DM Sans 14pt" w:hAnsi="DM Sans 14pt" w:cs="Times New Roman (Body CS)"/>
      <w:bCs/>
      <w:color w:val="FFFFFF" w:themeColor="background1"/>
      <w:spacing w:val="10"/>
      <w:sz w:val="16"/>
      <w:szCs w:val="28"/>
    </w:rPr>
  </w:style>
  <w:style w:type="paragraph" w:styleId="Sinespaciado">
    <w:name w:val="No Spacing"/>
    <w:uiPriority w:val="1"/>
    <w:qFormat/>
    <w:rsid w:val="00603B0B"/>
    <w:pPr>
      <w:spacing w:after="0" w:line="240" w:lineRule="auto"/>
    </w:pPr>
    <w:rPr>
      <w:rFonts w:ascii="Trebuchet MS" w:hAnsi="Trebuchet MS"/>
      <w:color w:val="000000" w:themeColor="text1"/>
      <w:sz w:val="16"/>
    </w:rPr>
  </w:style>
  <w:style w:type="table" w:styleId="Tablaconcuadrcula">
    <w:name w:val="Table Grid"/>
    <w:basedOn w:val="Tablanormal"/>
    <w:uiPriority w:val="39"/>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Ttulo1Car">
    <w:name w:val="Título 1 Car"/>
    <w:aliases w:val="Subtítulo portada Car"/>
    <w:basedOn w:val="Fuentedeprrafopredeter"/>
    <w:link w:val="Ttulo1"/>
    <w:uiPriority w:val="9"/>
    <w:rsid w:val="00603B0B"/>
    <w:rPr>
      <w:rFonts w:ascii="Trebuchet MS" w:eastAsiaTheme="majorEastAsia" w:hAnsi="Trebuchet MS" w:cs="Times New Roman (Headings CS)"/>
      <w:b/>
      <w:color w:val="FFFFFF" w:themeColor="background1"/>
      <w:spacing w:val="10"/>
      <w:sz w:val="32"/>
      <w:szCs w:val="36"/>
    </w:rPr>
  </w:style>
  <w:style w:type="character" w:customStyle="1" w:styleId="Ttulo2Car">
    <w:name w:val="Título 2 Car"/>
    <w:basedOn w:val="Fuentedeprrafopredeter"/>
    <w:link w:val="Ttulo2"/>
    <w:uiPriority w:val="9"/>
    <w:semiHidden/>
    <w:rsid w:val="00980DAB"/>
    <w:rPr>
      <w:rFonts w:ascii="DM Sans 14pt" w:hAnsi="DM Sans 14pt"/>
      <w:b/>
      <w:bCs/>
      <w:color w:val="000000" w:themeColor="text1"/>
      <w:sz w:val="26"/>
      <w:szCs w:val="26"/>
    </w:rPr>
  </w:style>
  <w:style w:type="character" w:customStyle="1" w:styleId="Ttulo3Car">
    <w:name w:val="Título 3 Car"/>
    <w:basedOn w:val="Fuentedeprrafopredeter"/>
    <w:link w:val="Ttulo3"/>
    <w:uiPriority w:val="9"/>
    <w:semiHidden/>
    <w:rsid w:val="00980DAB"/>
    <w:rPr>
      <w:b/>
      <w:bCs/>
      <w:i/>
      <w:iCs/>
      <w:color w:val="000000" w:themeColor="text1"/>
      <w:sz w:val="24"/>
      <w:szCs w:val="24"/>
    </w:rPr>
  </w:style>
  <w:style w:type="paragraph" w:styleId="Prrafodelista">
    <w:name w:val="List Paragraph"/>
    <w:basedOn w:val="Normal"/>
    <w:uiPriority w:val="34"/>
    <w:unhideWhenUsed/>
    <w:qFormat/>
    <w:rsid w:val="00F96B36"/>
    <w:pPr>
      <w:ind w:left="720"/>
      <w:contextualSpacing/>
    </w:pPr>
  </w:style>
  <w:style w:type="table" w:customStyle="1" w:styleId="TipTable">
    <w:name w:val="Tip Table"/>
    <w:basedOn w:val="Tablanormal"/>
    <w:uiPriority w:val="99"/>
    <w:pPr>
      <w:spacing w:after="0" w:line="240" w:lineRule="auto"/>
    </w:pPr>
    <w:rPr>
      <w:color w:val="404040" w:themeColor="text1" w:themeTint="BF"/>
      <w:sz w:val="18"/>
      <w:szCs w:val="18"/>
    </w:rPr>
    <w:tblPr>
      <w:tblCellMar>
        <w:top w:w="144" w:type="dxa"/>
        <w:left w:w="0" w:type="dxa"/>
        <w:right w:w="0" w:type="dxa"/>
      </w:tblCellMar>
    </w:tblPr>
    <w:tcPr>
      <w:shd w:val="clear" w:color="auto" w:fill="E2DDF7" w:themeFill="accent1" w:themeFillTint="33"/>
    </w:tcPr>
    <w:tblStylePr w:type="firstCol">
      <w:pPr>
        <w:wordWrap/>
        <w:jc w:val="center"/>
      </w:pPr>
    </w:tblStylePr>
  </w:style>
  <w:style w:type="paragraph" w:customStyle="1" w:styleId="Icon">
    <w:name w:val="Icon"/>
    <w:basedOn w:val="Normal"/>
    <w:uiPriority w:val="99"/>
    <w:semiHidden/>
    <w:qFormat/>
    <w:pPr>
      <w:spacing w:before="160" w:after="160"/>
      <w:jc w:val="center"/>
    </w:pPr>
  </w:style>
  <w:style w:type="character" w:customStyle="1" w:styleId="Ttulo4Car">
    <w:name w:val="Título 4 Car"/>
    <w:basedOn w:val="Fuentedeprrafopredeter"/>
    <w:link w:val="Ttulo4"/>
    <w:uiPriority w:val="9"/>
    <w:semiHidden/>
    <w:rsid w:val="00980DAB"/>
    <w:rPr>
      <w:rFonts w:asciiTheme="majorHAnsi" w:eastAsiaTheme="majorEastAsia" w:hAnsiTheme="majorHAnsi" w:cstheme="majorBidi"/>
      <w:i/>
      <w:iCs/>
      <w:color w:val="462AB5" w:themeColor="accent1" w:themeShade="BF"/>
      <w:sz w:val="16"/>
    </w:rPr>
  </w:style>
  <w:style w:type="table" w:customStyle="1" w:styleId="SOWTable">
    <w:name w:val="SOW Table"/>
    <w:basedOn w:val="Tablanormal"/>
    <w:uiPriority w:val="99"/>
    <w:rsid w:val="005A2DD8"/>
    <w:pPr>
      <w:spacing w:before="60" w:after="60" w:line="240" w:lineRule="auto"/>
    </w:pPr>
    <w:tblPr>
      <w:tblStyleRowBandSize w:val="1"/>
      <w:tblBorders>
        <w:top w:val="single" w:sz="4" w:space="0" w:color="ACB9CA" w:themeColor="text2" w:themeTint="66"/>
        <w:left w:val="single" w:sz="4" w:space="0" w:color="ACB9CA" w:themeColor="text2" w:themeTint="66"/>
        <w:bottom w:val="single" w:sz="4" w:space="0" w:color="ACB9CA" w:themeColor="text2" w:themeTint="66"/>
        <w:right w:val="single" w:sz="4" w:space="0" w:color="ACB9CA" w:themeColor="text2" w:themeTint="66"/>
        <w:insideV w:val="single" w:sz="4" w:space="0" w:color="ACB9CA" w:themeColor="text2" w:themeTint="66"/>
      </w:tblBorders>
    </w:tblPr>
    <w:tblStylePr w:type="firstRow">
      <w:rPr>
        <w:rFonts w:asciiTheme="majorHAnsi" w:hAnsiTheme="majorHAnsi"/>
        <w:color w:val="FFFFFF" w:themeColor="background1"/>
        <w:sz w:val="16"/>
      </w:rPr>
      <w:tblPr/>
      <w:tcPr>
        <w:tcBorders>
          <w:top w:val="nil"/>
          <w:left w:val="nil"/>
          <w:bottom w:val="nil"/>
          <w:right w:val="nil"/>
          <w:insideH w:val="nil"/>
          <w:insideV w:val="nil"/>
          <w:tl2br w:val="nil"/>
          <w:tr2bl w:val="nil"/>
        </w:tcBorders>
        <w:shd w:val="clear" w:color="auto" w:fill="462AB5" w:themeFill="accent1" w:themeFillShade="BF"/>
      </w:tcPr>
    </w:tblStylePr>
    <w:tblStylePr w:type="lastRow">
      <w:rPr>
        <w:rFonts w:asciiTheme="majorHAnsi" w:hAnsiTheme="majorHAnsi"/>
        <w:b/>
        <w:caps/>
        <w:smallCaps w:val="0"/>
        <w:color w:val="6F55D7" w:themeColor="accent1"/>
        <w:sz w:val="16"/>
      </w:rPr>
      <w:tblPr/>
      <w:tcPr>
        <w:tcBorders>
          <w:top w:val="nil"/>
        </w:tcBorders>
      </w:tcPr>
    </w:tblStylePr>
    <w:tblStylePr w:type="firstCol">
      <w:rPr>
        <w:rFonts w:asciiTheme="majorHAnsi" w:hAnsiTheme="majorHAnsi"/>
        <w:sz w:val="16"/>
      </w:rPr>
    </w:tblStylePr>
    <w:tblStylePr w:type="band2Horz">
      <w:tblPr/>
      <w:tcPr>
        <w:shd w:val="clear" w:color="auto" w:fill="D5DCE4" w:themeFill="text2" w:themeFillTint="33"/>
      </w:tcPr>
    </w:tblStylePr>
  </w:style>
  <w:style w:type="paragraph" w:styleId="TDC3">
    <w:name w:val="toc 3"/>
    <w:basedOn w:val="Normal"/>
    <w:next w:val="Normal"/>
    <w:autoRedefine/>
    <w:uiPriority w:val="39"/>
    <w:semiHidden/>
    <w:unhideWhenUsed/>
    <w:pPr>
      <w:spacing w:after="100"/>
      <w:ind w:left="720" w:right="3240"/>
    </w:pPr>
  </w:style>
  <w:style w:type="paragraph" w:styleId="TDC4">
    <w:name w:val="toc 4"/>
    <w:basedOn w:val="Normal"/>
    <w:next w:val="Normal"/>
    <w:autoRedefine/>
    <w:uiPriority w:val="39"/>
    <w:semiHidden/>
    <w:unhideWhenUsed/>
    <w:pPr>
      <w:spacing w:after="100"/>
      <w:ind w:left="720" w:right="3240"/>
    </w:pPr>
  </w:style>
  <w:style w:type="table" w:customStyle="1" w:styleId="LayoutTable">
    <w:name w:val="Layout Table"/>
    <w:basedOn w:val="Tablanormal"/>
    <w:uiPriority w:val="99"/>
    <w:pPr>
      <w:spacing w:before="60" w:after="0" w:line="240" w:lineRule="auto"/>
      <w:ind w:left="144" w:right="144"/>
    </w:pPr>
    <w:tblPr>
      <w:tblCellMar>
        <w:left w:w="0" w:type="dxa"/>
        <w:right w:w="0" w:type="dxa"/>
      </w:tblCellMar>
    </w:tblPr>
  </w:style>
  <w:style w:type="paragraph" w:customStyle="1" w:styleId="FormHeading">
    <w:name w:val="Form Heading"/>
    <w:basedOn w:val="Normal"/>
    <w:next w:val="Normal"/>
    <w:uiPriority w:val="2"/>
    <w:qFormat/>
    <w:rsid w:val="00603B0B"/>
    <w:pPr>
      <w:spacing w:before="80"/>
    </w:pPr>
    <w:rPr>
      <w:rFonts w:eastAsiaTheme="majorEastAsia" w:cs="Times New Roman (Headings CS)"/>
      <w:caps/>
      <w:color w:val="5F7C8D"/>
    </w:rPr>
  </w:style>
  <w:style w:type="paragraph" w:customStyle="1" w:styleId="Name">
    <w:name w:val="Name"/>
    <w:basedOn w:val="Normal"/>
    <w:uiPriority w:val="2"/>
    <w:semiHidden/>
    <w:qFormat/>
    <w:rsid w:val="009426BF"/>
    <w:pPr>
      <w:spacing w:before="240" w:after="120"/>
    </w:pPr>
    <w:rPr>
      <w:rFonts w:asciiTheme="majorHAnsi" w:eastAsiaTheme="majorEastAsia" w:hAnsiTheme="majorHAnsi" w:cstheme="majorBidi"/>
      <w:color w:val="462AB5" w:themeColor="accent1" w:themeShade="BF"/>
      <w:sz w:val="44"/>
      <w:szCs w:val="36"/>
    </w:rPr>
  </w:style>
  <w:style w:type="paragraph" w:styleId="Sangradetextonormal">
    <w:name w:val="Body Text Indent"/>
    <w:basedOn w:val="Normal"/>
    <w:link w:val="SangradetextonormalCar"/>
    <w:uiPriority w:val="99"/>
    <w:semiHidden/>
    <w:unhideWhenUsed/>
    <w:pPr>
      <w:spacing w:after="120"/>
      <w:ind w:left="360"/>
    </w:pPr>
  </w:style>
  <w:style w:type="character" w:customStyle="1" w:styleId="SangradetextonormalCar">
    <w:name w:val="Sangría de texto normal Car"/>
    <w:basedOn w:val="Fuentedeprrafopredeter"/>
    <w:link w:val="Sangradetextonormal"/>
    <w:uiPriority w:val="99"/>
    <w:semiHidden/>
  </w:style>
  <w:style w:type="paragraph" w:customStyle="1" w:styleId="TextoTablaCursiva">
    <w:name w:val="Texto Tabla Cursiva"/>
    <w:basedOn w:val="Normal"/>
    <w:qFormat/>
    <w:rsid w:val="00241AAC"/>
    <w:pPr>
      <w:framePr w:hSpace="141" w:wrap="around" w:vAnchor="text" w:hAnchor="margin" w:xAlign="center" w:y="48"/>
      <w:jc w:val="right"/>
    </w:pPr>
    <w:rPr>
      <w:i/>
      <w:iCs/>
    </w:rPr>
  </w:style>
  <w:style w:type="paragraph" w:styleId="Encabezado">
    <w:name w:val="header"/>
    <w:basedOn w:val="Normal"/>
    <w:link w:val="EncabezadoCar"/>
    <w:uiPriority w:val="99"/>
    <w:unhideWhenUsed/>
    <w:rsid w:val="00603B0B"/>
    <w:pPr>
      <w:tabs>
        <w:tab w:val="center" w:pos="4252"/>
        <w:tab w:val="right" w:pos="8504"/>
      </w:tabs>
      <w:spacing w:before="0" w:after="0"/>
    </w:pPr>
  </w:style>
  <w:style w:type="character" w:customStyle="1" w:styleId="EncabezadoCar">
    <w:name w:val="Encabezado Car"/>
    <w:basedOn w:val="Fuentedeprrafopredeter"/>
    <w:link w:val="Encabezado"/>
    <w:uiPriority w:val="99"/>
    <w:rsid w:val="00603B0B"/>
    <w:rPr>
      <w:rFonts w:ascii="Trebuchet MS" w:hAnsi="Trebuchet MS"/>
      <w:color w:val="000000" w:themeColor="text1"/>
      <w:sz w:val="16"/>
    </w:rPr>
  </w:style>
  <w:style w:type="table" w:customStyle="1" w:styleId="SignatureTable">
    <w:name w:val="Signature Table"/>
    <w:basedOn w:val="Tablanormal"/>
    <w:uiPriority w:val="99"/>
    <w:pPr>
      <w:spacing w:after="0" w:line="240" w:lineRule="auto"/>
    </w:pPr>
    <w:tblPr/>
  </w:style>
  <w:style w:type="paragraph" w:styleId="Listaconvietas">
    <w:name w:val="List Bullet"/>
    <w:basedOn w:val="Normal"/>
    <w:uiPriority w:val="4"/>
    <w:unhideWhenUsed/>
    <w:qFormat/>
    <w:rsid w:val="00603B0B"/>
    <w:pPr>
      <w:numPr>
        <w:numId w:val="4"/>
      </w:numPr>
      <w:contextualSpacing/>
    </w:pPr>
  </w:style>
  <w:style w:type="paragraph" w:customStyle="1" w:styleId="BodyText1">
    <w:name w:val="Body Text1"/>
    <w:basedOn w:val="Normal"/>
    <w:uiPriority w:val="99"/>
    <w:rsid w:val="00603B0B"/>
    <w:pPr>
      <w:spacing w:before="400" w:after="400"/>
      <w:ind w:right="576"/>
    </w:pPr>
    <w:rPr>
      <w:rFonts w:eastAsiaTheme="majorEastAsia" w:cstheme="majorBidi"/>
      <w:iCs/>
      <w:sz w:val="22"/>
      <w:szCs w:val="16"/>
    </w:rPr>
  </w:style>
  <w:style w:type="paragraph" w:styleId="Piedepgina">
    <w:name w:val="footer"/>
    <w:basedOn w:val="Normal"/>
    <w:link w:val="PiedepginaCar"/>
    <w:uiPriority w:val="99"/>
    <w:unhideWhenUsed/>
    <w:qFormat/>
    <w:rsid w:val="00FC6E75"/>
    <w:pPr>
      <w:spacing w:after="0"/>
    </w:pPr>
    <w:rPr>
      <w:iCs/>
      <w:color w:val="303F49"/>
      <w:sz w:val="15"/>
      <w:szCs w:val="18"/>
    </w:rPr>
  </w:style>
  <w:style w:type="character" w:customStyle="1" w:styleId="PiedepginaCar">
    <w:name w:val="Pie de página Car"/>
    <w:basedOn w:val="Fuentedeprrafopredeter"/>
    <w:link w:val="Piedepgina"/>
    <w:uiPriority w:val="99"/>
    <w:rsid w:val="00FC6E75"/>
    <w:rPr>
      <w:rFonts w:ascii="Trebuchet MS" w:hAnsi="Trebuchet MS" w:cs="Times New Roman (Cuerpo en alfa"/>
      <w:iCs/>
      <w:color w:val="303F49"/>
      <w:spacing w:val="10"/>
      <w:sz w:val="15"/>
      <w:szCs w:val="18"/>
    </w:rPr>
  </w:style>
  <w:style w:type="character" w:customStyle="1" w:styleId="Ttulo5Car">
    <w:name w:val="Título 5 Car"/>
    <w:basedOn w:val="Fuentedeprrafopredeter"/>
    <w:link w:val="Ttulo5"/>
    <w:uiPriority w:val="9"/>
    <w:semiHidden/>
    <w:rsid w:val="00980DAB"/>
    <w:rPr>
      <w:rFonts w:asciiTheme="majorHAnsi" w:eastAsiaTheme="majorEastAsia" w:hAnsiTheme="majorHAnsi" w:cstheme="majorBidi"/>
      <w:color w:val="462AB5" w:themeColor="accent1" w:themeShade="BF"/>
      <w:sz w:val="16"/>
    </w:rPr>
  </w:style>
  <w:style w:type="character" w:customStyle="1" w:styleId="Ttulo6Car">
    <w:name w:val="Título 6 Car"/>
    <w:basedOn w:val="Fuentedeprrafopredeter"/>
    <w:link w:val="Ttulo6"/>
    <w:uiPriority w:val="9"/>
    <w:semiHidden/>
    <w:rsid w:val="00980DAB"/>
    <w:rPr>
      <w:rFonts w:asciiTheme="majorHAnsi" w:eastAsiaTheme="majorEastAsia" w:hAnsiTheme="majorHAnsi" w:cstheme="majorBidi"/>
      <w:color w:val="2E1C78" w:themeColor="accent1" w:themeShade="7F"/>
      <w:sz w:val="16"/>
    </w:rPr>
  </w:style>
  <w:style w:type="character" w:customStyle="1" w:styleId="Ttulo7Car">
    <w:name w:val="Título 7 Car"/>
    <w:basedOn w:val="Fuentedeprrafopredeter"/>
    <w:link w:val="Ttulo7"/>
    <w:uiPriority w:val="9"/>
    <w:semiHidden/>
    <w:rsid w:val="00980DAB"/>
    <w:rPr>
      <w:rFonts w:asciiTheme="majorHAnsi" w:eastAsiaTheme="majorEastAsia" w:hAnsiTheme="majorHAnsi" w:cstheme="majorBidi"/>
      <w:i/>
      <w:iCs/>
      <w:color w:val="2E1C78" w:themeColor="accent1" w:themeShade="7F"/>
      <w:sz w:val="16"/>
    </w:rPr>
  </w:style>
  <w:style w:type="character" w:customStyle="1" w:styleId="Ttulo8Car">
    <w:name w:val="Título 8 Car"/>
    <w:basedOn w:val="Fuentedeprrafopredeter"/>
    <w:link w:val="Ttulo8"/>
    <w:uiPriority w:val="9"/>
    <w:semiHidden/>
    <w:rsid w:val="00980DAB"/>
    <w:rPr>
      <w:rFonts w:asciiTheme="majorHAnsi" w:eastAsiaTheme="majorEastAsia" w:hAnsiTheme="majorHAnsi" w:cstheme="majorBidi"/>
      <w:color w:val="272727" w:themeColor="text1" w:themeTint="D8"/>
      <w:sz w:val="16"/>
      <w:szCs w:val="21"/>
    </w:rPr>
  </w:style>
  <w:style w:type="character" w:customStyle="1" w:styleId="Ttulo9Car">
    <w:name w:val="Título 9 Car"/>
    <w:basedOn w:val="Fuentedeprrafopredeter"/>
    <w:link w:val="Ttulo9"/>
    <w:uiPriority w:val="9"/>
    <w:semiHidden/>
    <w:rsid w:val="00980DAB"/>
    <w:rPr>
      <w:rFonts w:asciiTheme="majorHAnsi" w:eastAsiaTheme="majorEastAsia" w:hAnsiTheme="majorHAnsi" w:cstheme="majorBidi"/>
      <w:i/>
      <w:iCs/>
      <w:color w:val="272727" w:themeColor="text1" w:themeTint="D8"/>
      <w:sz w:val="16"/>
      <w:szCs w:val="21"/>
    </w:rPr>
  </w:style>
  <w:style w:type="character" w:styleId="nfasisintenso">
    <w:name w:val="Intense Emphasis"/>
    <w:basedOn w:val="Fuentedeprrafopredeter"/>
    <w:uiPriority w:val="21"/>
    <w:semiHidden/>
    <w:unhideWhenUsed/>
    <w:qFormat/>
    <w:rsid w:val="005A2DD8"/>
    <w:rPr>
      <w:i/>
      <w:iCs/>
      <w:color w:val="462AB5" w:themeColor="accent1" w:themeShade="BF"/>
    </w:rPr>
  </w:style>
  <w:style w:type="paragraph" w:styleId="Citadestacada">
    <w:name w:val="Intense Quote"/>
    <w:basedOn w:val="Normal"/>
    <w:next w:val="Normal"/>
    <w:link w:val="CitadestacadaCar"/>
    <w:uiPriority w:val="30"/>
    <w:semiHidden/>
    <w:unhideWhenUsed/>
    <w:qFormat/>
    <w:rsid w:val="005A2DD8"/>
    <w:pPr>
      <w:pBdr>
        <w:top w:val="single" w:sz="4" w:space="10" w:color="462AB5" w:themeColor="accent1" w:themeShade="BF"/>
        <w:bottom w:val="single" w:sz="4" w:space="10" w:color="462AB5" w:themeColor="accent1" w:themeShade="BF"/>
      </w:pBdr>
      <w:spacing w:before="360" w:after="360"/>
      <w:ind w:left="864" w:right="864"/>
      <w:jc w:val="center"/>
    </w:pPr>
    <w:rPr>
      <w:i/>
      <w:iCs/>
      <w:color w:val="462AB5" w:themeColor="accent1" w:themeShade="BF"/>
    </w:rPr>
  </w:style>
  <w:style w:type="character" w:customStyle="1" w:styleId="CitadestacadaCar">
    <w:name w:val="Cita destacada Car"/>
    <w:basedOn w:val="Fuentedeprrafopredeter"/>
    <w:link w:val="Citadestacada"/>
    <w:uiPriority w:val="30"/>
    <w:semiHidden/>
    <w:rsid w:val="005A2DD8"/>
    <w:rPr>
      <w:i/>
      <w:iCs/>
      <w:color w:val="462AB5" w:themeColor="accent1" w:themeShade="BF"/>
    </w:rPr>
  </w:style>
  <w:style w:type="character" w:styleId="Referenciaintensa">
    <w:name w:val="Intense Reference"/>
    <w:basedOn w:val="Fuentedeprrafopredeter"/>
    <w:uiPriority w:val="32"/>
    <w:semiHidden/>
    <w:unhideWhenUsed/>
    <w:qFormat/>
    <w:rsid w:val="005A2DD8"/>
    <w:rPr>
      <w:b/>
      <w:bCs/>
      <w:caps w:val="0"/>
      <w:smallCaps/>
      <w:color w:val="462AB5" w:themeColor="accent1" w:themeShade="BF"/>
      <w:spacing w:val="5"/>
    </w:rPr>
  </w:style>
  <w:style w:type="paragraph" w:styleId="Textodebloque">
    <w:name w:val="Block Text"/>
    <w:basedOn w:val="Normal"/>
    <w:uiPriority w:val="99"/>
    <w:semiHidden/>
    <w:unhideWhenUsed/>
    <w:rsid w:val="005A2DD8"/>
    <w:pPr>
      <w:pBdr>
        <w:top w:val="single" w:sz="2" w:space="10" w:color="462AB5" w:themeColor="accent1" w:themeShade="BF"/>
        <w:left w:val="single" w:sz="2" w:space="10" w:color="462AB5" w:themeColor="accent1" w:themeShade="BF"/>
        <w:bottom w:val="single" w:sz="2" w:space="10" w:color="462AB5" w:themeColor="accent1" w:themeShade="BF"/>
        <w:right w:val="single" w:sz="2" w:space="10" w:color="462AB5" w:themeColor="accent1" w:themeShade="BF"/>
      </w:pBdr>
      <w:ind w:left="1152" w:right="1152"/>
    </w:pPr>
    <w:rPr>
      <w:i/>
      <w:iCs/>
      <w:color w:val="462AB5" w:themeColor="accent1" w:themeShade="BF"/>
    </w:rPr>
  </w:style>
  <w:style w:type="character" w:styleId="Hipervnculovisitado">
    <w:name w:val="FollowedHyperlink"/>
    <w:basedOn w:val="Fuentedeprrafopredeter"/>
    <w:uiPriority w:val="99"/>
    <w:semiHidden/>
    <w:unhideWhenUsed/>
    <w:rsid w:val="005A2DD8"/>
    <w:rPr>
      <w:color w:val="EA2513" w:themeColor="accent5" w:themeShade="BF"/>
      <w:u w:val="single"/>
    </w:rPr>
  </w:style>
  <w:style w:type="character" w:styleId="Hipervnculo">
    <w:name w:val="Hyperlink"/>
    <w:basedOn w:val="Fuentedeprrafopredeter"/>
    <w:uiPriority w:val="99"/>
    <w:unhideWhenUsed/>
    <w:rsid w:val="005A2DD8"/>
    <w:rPr>
      <w:color w:val="0B94DF" w:themeColor="accent4" w:themeShade="80"/>
      <w:u w:val="single"/>
    </w:rPr>
  </w:style>
  <w:style w:type="character" w:customStyle="1" w:styleId="UnresolvedMention1">
    <w:name w:val="Unresolved Mention1"/>
    <w:basedOn w:val="Fuentedeprrafopredeter"/>
    <w:uiPriority w:val="99"/>
    <w:semiHidden/>
    <w:unhideWhenUsed/>
    <w:rsid w:val="005A2DD8"/>
    <w:rPr>
      <w:color w:val="595959" w:themeColor="text1" w:themeTint="A6"/>
      <w:shd w:val="clear" w:color="auto" w:fill="E1DFDD"/>
    </w:rPr>
  </w:style>
  <w:style w:type="paragraph" w:customStyle="1" w:styleId="TableHeader">
    <w:name w:val="Table Header"/>
    <w:basedOn w:val="Normal"/>
    <w:qFormat/>
    <w:rsid w:val="003F3CEF"/>
    <w:rPr>
      <w:rFonts w:cs="Times New Roman (Body CS)"/>
      <w:b/>
      <w:caps/>
      <w:color w:val="FFFFFF" w:themeColor="background1"/>
    </w:rPr>
  </w:style>
  <w:style w:type="paragraph" w:customStyle="1" w:styleId="Ttuloportada">
    <w:name w:val="Título portada"/>
    <w:basedOn w:val="Normal"/>
    <w:link w:val="TtuloportadaChar"/>
    <w:uiPriority w:val="1"/>
    <w:qFormat/>
    <w:rsid w:val="00603B0B"/>
    <w:pPr>
      <w:spacing w:after="0"/>
    </w:pPr>
    <w:rPr>
      <w:rFonts w:eastAsiaTheme="majorEastAsia" w:cstheme="majorBidi"/>
      <w:b/>
      <w:bCs/>
      <w:color w:val="303F49"/>
      <w:sz w:val="80"/>
      <w:szCs w:val="80"/>
    </w:rPr>
  </w:style>
  <w:style w:type="character" w:customStyle="1" w:styleId="TtuloportadaChar">
    <w:name w:val="Título portada Char"/>
    <w:basedOn w:val="Fuentedeprrafopredeter"/>
    <w:link w:val="Ttuloportada"/>
    <w:uiPriority w:val="1"/>
    <w:rsid w:val="00603B0B"/>
    <w:rPr>
      <w:rFonts w:ascii="Trebuchet MS" w:eastAsiaTheme="majorEastAsia" w:hAnsi="Trebuchet MS" w:cstheme="majorBidi"/>
      <w:b/>
      <w:bCs/>
      <w:color w:val="303F49"/>
      <w:sz w:val="80"/>
      <w:szCs w:val="80"/>
      <w:lang w:val="es-ES"/>
    </w:rPr>
  </w:style>
  <w:style w:type="paragraph" w:styleId="Textonotapie">
    <w:name w:val="footnote text"/>
    <w:basedOn w:val="Normal"/>
    <w:link w:val="TextonotapieCar"/>
    <w:uiPriority w:val="99"/>
    <w:semiHidden/>
    <w:unhideWhenUsed/>
    <w:rsid w:val="0073440E"/>
    <w:pPr>
      <w:spacing w:before="0" w:after="0"/>
    </w:pPr>
    <w:rPr>
      <w:sz w:val="20"/>
    </w:rPr>
  </w:style>
  <w:style w:type="character" w:customStyle="1" w:styleId="TextonotapieCar">
    <w:name w:val="Texto nota pie Car"/>
    <w:basedOn w:val="Fuentedeprrafopredeter"/>
    <w:link w:val="Textonotapie"/>
    <w:uiPriority w:val="99"/>
    <w:semiHidden/>
    <w:rsid w:val="0073440E"/>
    <w:rPr>
      <w:rFonts w:ascii="Trebuchet MS" w:hAnsi="Trebuchet MS" w:cs="Times New Roman (Cuerpo en alfa"/>
      <w:color w:val="000000" w:themeColor="text1"/>
      <w:spacing w:val="10"/>
    </w:rPr>
  </w:style>
  <w:style w:type="character" w:styleId="Refdenotaalpie">
    <w:name w:val="footnote reference"/>
    <w:basedOn w:val="Fuentedeprrafopredeter"/>
    <w:uiPriority w:val="99"/>
    <w:semiHidden/>
    <w:unhideWhenUsed/>
    <w:rsid w:val="0073440E"/>
    <w:rPr>
      <w:vertAlign w:val="superscript"/>
    </w:rPr>
  </w:style>
  <w:style w:type="paragraph" w:styleId="ndice1">
    <w:name w:val="index 1"/>
    <w:basedOn w:val="Normal"/>
    <w:next w:val="Normal"/>
    <w:autoRedefine/>
    <w:uiPriority w:val="99"/>
    <w:unhideWhenUsed/>
    <w:rsid w:val="00E12BB4"/>
    <w:pPr>
      <w:tabs>
        <w:tab w:val="right" w:leader="dot" w:pos="8828"/>
      </w:tabs>
      <w:spacing w:before="0" w:after="0" w:line="276" w:lineRule="auto"/>
      <w:ind w:left="160" w:hanging="160"/>
    </w:pPr>
    <w:rPr>
      <w:sz w:val="20"/>
    </w:rPr>
  </w:style>
  <w:style w:type="paragraph" w:styleId="ndice6">
    <w:name w:val="index 6"/>
    <w:basedOn w:val="Normal"/>
    <w:next w:val="Normal"/>
    <w:autoRedefine/>
    <w:uiPriority w:val="99"/>
    <w:semiHidden/>
    <w:unhideWhenUsed/>
    <w:rsid w:val="00715408"/>
    <w:pPr>
      <w:spacing w:before="0" w:after="0"/>
      <w:ind w:left="960" w:hanging="160"/>
    </w:pPr>
  </w:style>
  <w:style w:type="paragraph" w:styleId="ndice2">
    <w:name w:val="index 2"/>
    <w:basedOn w:val="Normal"/>
    <w:next w:val="Normal"/>
    <w:autoRedefine/>
    <w:uiPriority w:val="99"/>
    <w:semiHidden/>
    <w:unhideWhenUsed/>
    <w:rsid w:val="00FF4193"/>
    <w:pPr>
      <w:spacing w:before="120" w:after="120"/>
      <w:ind w:left="320" w:hanging="160"/>
    </w:pPr>
    <w:rPr>
      <w:sz w:val="20"/>
    </w:rPr>
  </w:style>
  <w:style w:type="paragraph" w:styleId="TtuloTDC">
    <w:name w:val="TOC Heading"/>
    <w:basedOn w:val="Ttulo1"/>
    <w:next w:val="Normal"/>
    <w:uiPriority w:val="39"/>
    <w:unhideWhenUsed/>
    <w:qFormat/>
    <w:rsid w:val="00005C43"/>
    <w:pPr>
      <w:pBdr>
        <w:bottom w:val="none" w:sz="0" w:space="0" w:color="auto"/>
      </w:pBdr>
      <w:spacing w:before="240" w:after="0" w:line="259" w:lineRule="auto"/>
      <w:outlineLvl w:val="9"/>
    </w:pPr>
    <w:rPr>
      <w:rFonts w:asciiTheme="majorHAnsi" w:hAnsiTheme="majorHAnsi" w:cstheme="majorBidi"/>
      <w:b w:val="0"/>
      <w:color w:val="462AB5" w:themeColor="accent1" w:themeShade="BF"/>
      <w:spacing w:val="0"/>
      <w:szCs w:val="32"/>
      <w:lang w:eastAsia="es-ES"/>
    </w:rPr>
  </w:style>
  <w:style w:type="paragraph" w:styleId="TDC1">
    <w:name w:val="toc 1"/>
    <w:basedOn w:val="Normal"/>
    <w:next w:val="Normal"/>
    <w:autoRedefine/>
    <w:uiPriority w:val="39"/>
    <w:unhideWhenUsed/>
    <w:rsid w:val="00F62D27"/>
    <w:pPr>
      <w:tabs>
        <w:tab w:val="right" w:leader="dot" w:pos="8828"/>
      </w:tabs>
      <w:spacing w:after="100"/>
    </w:pPr>
    <w:rPr>
      <w:noProof/>
      <w:sz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065373410">
      <w:bodyDiv w:val="1"/>
      <w:marLeft w:val="0"/>
      <w:marRight w:val="0"/>
      <w:marTop w:val="0"/>
      <w:marBottom w:val="0"/>
      <w:divBdr>
        <w:top w:val="none" w:sz="0" w:space="0" w:color="auto"/>
        <w:left w:val="none" w:sz="0" w:space="0" w:color="auto"/>
        <w:bottom w:val="none" w:sz="0" w:space="0" w:color="auto"/>
        <w:right w:val="none" w:sz="0" w:space="0" w:color="auto"/>
      </w:divBdr>
    </w:div>
    <w:div w:id="1376734743">
      <w:bodyDiv w:val="1"/>
      <w:marLeft w:val="0"/>
      <w:marRight w:val="0"/>
      <w:marTop w:val="0"/>
      <w:marBottom w:val="0"/>
      <w:divBdr>
        <w:top w:val="none" w:sz="0" w:space="0" w:color="auto"/>
        <w:left w:val="none" w:sz="0" w:space="0" w:color="auto"/>
        <w:bottom w:val="none" w:sz="0" w:space="0" w:color="auto"/>
        <w:right w:val="none" w:sz="0" w:space="0" w:color="auto"/>
      </w:divBdr>
    </w:div>
    <w:div w:id="1431774094">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emf"/><Relationship Id="rId18" Type="http://schemas.openxmlformats.org/officeDocument/2006/relationships/footer" Target="footer2.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tyles" Target="styles.xml"/><Relationship Id="rId12" Type="http://schemas.openxmlformats.org/officeDocument/2006/relationships/image" Target="media/image1.emf"/><Relationship Id="rId17" Type="http://schemas.openxmlformats.org/officeDocument/2006/relationships/footer" Target="footer1.xml"/><Relationship Id="rId2" Type="http://schemas.openxmlformats.org/officeDocument/2006/relationships/customXml" Target="../customXml/item2.xml"/><Relationship Id="rId16" Type="http://schemas.openxmlformats.org/officeDocument/2006/relationships/header" Target="header1.xml"/><Relationship Id="rId20" Type="http://schemas.openxmlformats.org/officeDocument/2006/relationships/glossaryDocument" Target="glossary/document.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5" Type="http://schemas.openxmlformats.org/officeDocument/2006/relationships/customXml" Target="../customXml/item5.xml"/><Relationship Id="rId15" Type="http://schemas.openxmlformats.org/officeDocument/2006/relationships/image" Target="media/image4.emf"/><Relationship Id="rId10" Type="http://schemas.openxmlformats.org/officeDocument/2006/relationships/footnotes" Target="footnotes.xml"/><Relationship Id="rId19"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3.emf"/></Relationships>
</file>

<file path=word/_rels/footer2.xml.rels><?xml version="1.0" encoding="UTF-8" standalone="yes"?>
<Relationships xmlns="http://schemas.openxmlformats.org/package/2006/relationships"><Relationship Id="rId1" Type="http://schemas.openxmlformats.org/officeDocument/2006/relationships/image" Target="media/image5.png"/></Relationships>
</file>

<file path=word/glossary/_rels/document.xml.rels><?xml version="1.0" encoding="UTF-8" standalone="yes"?>
<Relationships xmlns="http://schemas.openxmlformats.org/package/2006/relationships"><Relationship Id="rId3" Type="http://schemas.openxmlformats.org/officeDocument/2006/relationships/settings" Target="settings.xml"/><Relationship Id="rId2" Type="http://schemas.openxmlformats.org/officeDocument/2006/relationships/styles" Target="styles.xml"/><Relationship Id="rId1" Type="http://schemas.openxmlformats.org/officeDocument/2006/relationships/numbering" Target="numbering.xml"/><Relationship Id="rId5" Type="http://schemas.openxmlformats.org/officeDocument/2006/relationships/fontTable" Target="fontTable.xml"/><Relationship Id="rId4" Type="http://schemas.openxmlformats.org/officeDocument/2006/relationships/webSettings" Target="webSettings.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53E3B76F2594F143A5D3652C4FC5455A"/>
        <w:category>
          <w:name w:val="General"/>
          <w:gallery w:val="placeholder"/>
        </w:category>
        <w:types>
          <w:type w:val="bbPlcHdr"/>
        </w:types>
        <w:behaviors>
          <w:behavior w:val="content"/>
        </w:behaviors>
        <w:guid w:val="{63494E5C-77FA-014F-85D1-ECDC8DB23B8D}"/>
      </w:docPartPr>
      <w:docPartBody>
        <w:p w:rsidR="00146D57" w:rsidRDefault="00C31D7E" w:rsidP="00C31D7E">
          <w:pPr>
            <w:pStyle w:val="53E3B76F2594F143A5D3652C4FC5455A"/>
          </w:pPr>
          <w:bookmarkStart w:id="0" w:name="OLE_LINK3"/>
          <w:bookmarkStart w:id="1" w:name="OLE_LINK4"/>
          <w:bookmarkStart w:id="2" w:name="OLE_LINK3"/>
          <w:bookmarkStart w:id="3" w:name="OLE_LINK4"/>
          <w:bookmarkStart w:id="4" w:name="OLE_LINK3"/>
          <w:bookmarkStart w:id="5" w:name="OLE_LINK4"/>
          <w:bookmarkStart w:id="6" w:name="OLE_LINK3"/>
          <w:bookmarkStart w:id="7" w:name="OLE_LINK4"/>
          <w:bookmarkStart w:id="8" w:name="OLE_LINK3"/>
          <w:bookmarkStart w:id="9" w:name="OLE_LINK4"/>
          <w:bookmarkStart w:id="10" w:name="OLE_LINK3"/>
          <w:bookmarkStart w:id="11" w:name="OLE_LINK4"/>
          <w:bookmarkStart w:id="12" w:name="OLE_LINK3"/>
          <w:bookmarkStart w:id="13" w:name="OLE_LINK4"/>
          <w:bookmarkStart w:id="14" w:name="OLE_LINK3"/>
          <w:bookmarkStart w:id="15" w:name="OLE_LINK4"/>
          <w:bookmarkStart w:id="16" w:name="OLE_LINK3"/>
          <w:bookmarkStart w:id="17" w:name="OLE_LINK4"/>
          <w:bookmarkStart w:id="18" w:name="OLE_LINK3"/>
          <w:bookmarkStart w:id="19" w:name="OLE_LINK4"/>
          <w:bookmarkStart w:id="20" w:name="OLE_LINK3"/>
          <w:bookmarkStart w:id="21" w:name="OLE_LINK4"/>
          <w:bookmarkStart w:id="22" w:name="OLE_LINK3"/>
          <w:bookmarkStart w:id="23" w:name="OLE_LINK4"/>
          <w:bookmarkStart w:id="24" w:name="OLE_LINK3"/>
          <w:bookmarkStart w:id="25" w:name="OLE_LINK4"/>
          <w:bookmarkStart w:id="26" w:name="OLE_LINK3"/>
          <w:bookmarkStart w:id="27" w:name="OLE_LINK4"/>
          <w:bookmarkStart w:id="28" w:name="OLE_LINK3"/>
          <w:bookmarkStart w:id="29" w:name="OLE_LINK4"/>
          <w:bookmarkStart w:id="30" w:name="OLE_LINK3"/>
          <w:bookmarkStart w:id="31" w:name="OLE_LINK4"/>
          <w:bookmarkStart w:id="32" w:name="OLE_LINK3"/>
          <w:bookmarkStart w:id="33" w:name="OLE_LINK4"/>
          <w:bookmarkStart w:id="34" w:name="OLE_LINK3"/>
          <w:bookmarkStart w:id="35" w:name="OLE_LINK4"/>
          <w:bookmarkStart w:id="36" w:name="OLE_LINK3"/>
          <w:bookmarkStart w:id="37" w:name="OLE_LINK4"/>
          <w:bookmarkStart w:id="38" w:name="OLE_LINK3"/>
          <w:bookmarkStart w:id="39" w:name="OLE_LINK4"/>
          <w:bookmarkStart w:id="40" w:name="OLE_LINK3"/>
          <w:bookmarkStart w:id="41" w:name="OLE_LINK4"/>
          <w:bookmarkStart w:id="42" w:name="OLE_LINK3"/>
          <w:bookmarkStart w:id="43" w:name="OLE_LINK4"/>
          <w:bookmarkEnd w:id="0"/>
          <w:bookmarkEnd w:id="1"/>
          <w:bookmarkEnd w:id="2"/>
          <w:bookmarkEnd w:id="3"/>
          <w:bookmarkEnd w:id="4"/>
          <w:bookmarkEnd w:id="5"/>
          <w:bookmarkEnd w:id="6"/>
          <w:bookmarkEnd w:id="7"/>
          <w:bookmarkEnd w:id="8"/>
          <w:bookmarkEnd w:id="9"/>
          <w:bookmarkEnd w:id="10"/>
          <w:bookmarkEnd w:id="11"/>
          <w:bookmarkEnd w:id="12"/>
          <w:bookmarkEnd w:id="13"/>
          <w:bookmarkEnd w:id="14"/>
          <w:bookmarkEnd w:id="15"/>
          <w:bookmarkEnd w:id="16"/>
          <w:bookmarkEnd w:id="17"/>
          <w:bookmarkEnd w:id="18"/>
          <w:bookmarkEnd w:id="19"/>
          <w:bookmarkEnd w:id="20"/>
          <w:bookmarkEnd w:id="21"/>
          <w:bookmarkEnd w:id="22"/>
          <w:bookmarkEnd w:id="23"/>
          <w:bookmarkEnd w:id="24"/>
          <w:bookmarkEnd w:id="25"/>
          <w:bookmarkEnd w:id="26"/>
          <w:bookmarkEnd w:id="27"/>
          <w:bookmarkEnd w:id="28"/>
          <w:bookmarkEnd w:id="29"/>
          <w:bookmarkEnd w:id="30"/>
          <w:bookmarkEnd w:id="31"/>
          <w:bookmarkEnd w:id="32"/>
          <w:bookmarkEnd w:id="33"/>
          <w:bookmarkEnd w:id="34"/>
          <w:bookmarkEnd w:id="35"/>
          <w:bookmarkEnd w:id="36"/>
          <w:bookmarkEnd w:id="37"/>
          <w:bookmarkEnd w:id="38"/>
          <w:bookmarkEnd w:id="39"/>
          <w:bookmarkEnd w:id="40"/>
          <w:bookmarkEnd w:id="41"/>
          <w:bookmarkEnd w:id="42"/>
          <w:bookmarkEnd w:id="43"/>
          <w:r w:rsidRPr="00D17AF7">
            <w:t>Statement of work</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DM Sans 14pt">
    <w:charset w:val="4D"/>
    <w:family w:val="auto"/>
    <w:pitch w:val="variable"/>
    <w:sig w:usb0="8000002F" w:usb1="4000204B" w:usb2="00000000" w:usb3="00000000" w:csb0="00000093" w:csb1="00000000"/>
  </w:font>
  <w:font w:name="MS Gothic">
    <w:altName w:val="ＭＳ ゴシック"/>
    <w:panose1 w:val="020B0609070205080204"/>
    <w:charset w:val="80"/>
    <w:family w:val="modern"/>
    <w:pitch w:val="fixed"/>
    <w:sig w:usb0="E00002FF" w:usb1="6AC7FDFB" w:usb2="08000012" w:usb3="00000000" w:csb0="0002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Trebuchet MS">
    <w:panose1 w:val="020B0603020202020204"/>
    <w:charset w:val="00"/>
    <w:family w:val="swiss"/>
    <w:pitch w:val="variable"/>
    <w:sig w:usb0="00000687" w:usb1="00000000" w:usb2="00000000" w:usb3="00000000" w:csb0="0000009F" w:csb1="00000000"/>
  </w:font>
  <w:font w:name="Garamond">
    <w:panose1 w:val="02020404030301010803"/>
    <w:charset w:val="00"/>
    <w:family w:val="roman"/>
    <w:pitch w:val="variable"/>
    <w:sig w:usb0="00000287" w:usb1="00000000" w:usb2="00000000" w:usb3="00000000" w:csb0="0000009F" w:csb1="00000000"/>
  </w:font>
  <w:font w:name="MS Mincho">
    <w:altName w:val="ＭＳ 明朝"/>
    <w:panose1 w:val="02020609040205080304"/>
    <w:charset w:val="80"/>
    <w:family w:val="modern"/>
    <w:pitch w:val="fixed"/>
    <w:sig w:usb0="E00002FF" w:usb1="6AC7FDFB" w:usb2="08000012" w:usb3="00000000" w:csb0="0002009F" w:csb1="00000000"/>
  </w:font>
  <w:font w:name="Times New Roman (Cuerpo en alfa">
    <w:altName w:val="Times New Roman"/>
    <w:charset w:val="00"/>
    <w:family w:val="roman"/>
    <w:pitch w:val="default"/>
  </w:font>
  <w:font w:name="Times New Roman (Headings CS)">
    <w:altName w:val="Times New Roman"/>
    <w:charset w:val="00"/>
    <w:family w:val="roman"/>
    <w:pitch w:val="default"/>
  </w:font>
  <w:font w:name="Century Gothic">
    <w:panose1 w:val="020B0502020202020204"/>
    <w:charset w:val="00"/>
    <w:family w:val="swiss"/>
    <w:pitch w:val="variable"/>
    <w:sig w:usb0="00000287" w:usb1="00000000" w:usb2="00000000" w:usb3="00000000" w:csb0="0000009F" w:csb1="00000000"/>
  </w:font>
  <w:font w:name="Times New Roman (Body CS)">
    <w:altName w:val="Times New Roman"/>
    <w:charset w:val="00"/>
    <w:family w:val="roman"/>
    <w:pitch w:val="default"/>
  </w:font>
  <w:font w:name="Arial">
    <w:panose1 w:val="020B0604020202020204"/>
    <w:charset w:val="00"/>
    <w:family w:val="swiss"/>
    <w:pitch w:val="variable"/>
    <w:sig w:usb0="E0002EFF" w:usb1="C000785B" w:usb2="00000009" w:usb3="00000000" w:csb0="000001FF" w:csb1="00000000"/>
  </w:font>
  <w:font w:name="Aptos">
    <w:charset w:val="00"/>
    <w:family w:val="swiss"/>
    <w:pitch w:val="variable"/>
    <w:sig w:usb0="20000287" w:usb1="00000003" w:usb2="00000000" w:usb3="00000000" w:csb0="0000019F" w:csb1="00000000"/>
  </w:font>
  <w:font w:name="Yu Mincho">
    <w:charset w:val="80"/>
    <w:family w:val="roman"/>
    <w:pitch w:val="variable"/>
    <w:sig w:usb0="800002E7" w:usb1="2AC7FCFF" w:usb2="00000012" w:usb3="00000000" w:csb0="0002009F" w:csb1="00000000"/>
  </w:font>
  <w:font w:name="Aptos Display">
    <w:charset w:val="00"/>
    <w:family w:val="swiss"/>
    <w:pitch w:val="variable"/>
    <w:sig w:usb0="20000287" w:usb1="00000003" w:usb2="00000000" w:usb3="00000000" w:csb0="0000019F" w:csb1="00000000"/>
  </w:font>
  <w:font w:name="Yu Gothic Light">
    <w:panose1 w:val="020B0300000000000000"/>
    <w:charset w:val="80"/>
    <w:family w:val="swiss"/>
    <w:pitch w:val="variable"/>
    <w:sig w:usb0="E00002FF" w:usb1="2AC7FDFF" w:usb2="00000016" w:usb3="00000000" w:csb0="0002009F" w:csb1="00000000"/>
  </w:font>
</w:fonts>
</file>

<file path=word/glossary/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9"/>
    <w:multiLevelType w:val="singleLevel"/>
    <w:tmpl w:val="1342368E"/>
    <w:lvl w:ilvl="0">
      <w:start w:val="1"/>
      <w:numFmt w:val="bullet"/>
      <w:pStyle w:val="Listaconvietas"/>
      <w:lvlText w:val=""/>
      <w:lvlJc w:val="left"/>
      <w:pPr>
        <w:tabs>
          <w:tab w:val="num" w:pos="360"/>
        </w:tabs>
        <w:ind w:left="360" w:hanging="360"/>
      </w:pPr>
      <w:rPr>
        <w:rFonts w:ascii="Symbol" w:hAnsi="Symbol" w:hint="default"/>
      </w:rPr>
    </w:lvl>
  </w:abstractNum>
  <w:abstractNum w:abstractNumId="1" w15:restartNumberingAfterBreak="0">
    <w:nsid w:val="209B0C24"/>
    <w:multiLevelType w:val="multilevel"/>
    <w:tmpl w:val="FC1AFA8A"/>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num w:numId="1" w16cid:durableId="613564286">
    <w:abstractNumId w:val="0"/>
  </w:num>
  <w:num w:numId="2" w16cid:durableId="156111993">
    <w:abstractNumId w:val="1"/>
  </w:num>
</w:numbering>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257531"/>
    <w:rsid w:val="00014CCD"/>
    <w:rsid w:val="00024C45"/>
    <w:rsid w:val="00065EB8"/>
    <w:rsid w:val="000F63BA"/>
    <w:rsid w:val="00113550"/>
    <w:rsid w:val="00146D57"/>
    <w:rsid w:val="001A0A06"/>
    <w:rsid w:val="00225FFA"/>
    <w:rsid w:val="00257531"/>
    <w:rsid w:val="002A7A23"/>
    <w:rsid w:val="002F4E64"/>
    <w:rsid w:val="00347C27"/>
    <w:rsid w:val="003D2F17"/>
    <w:rsid w:val="00421C4B"/>
    <w:rsid w:val="00442A97"/>
    <w:rsid w:val="004561C8"/>
    <w:rsid w:val="00457A73"/>
    <w:rsid w:val="00552EFA"/>
    <w:rsid w:val="00571300"/>
    <w:rsid w:val="00597D18"/>
    <w:rsid w:val="005C26CE"/>
    <w:rsid w:val="005E109B"/>
    <w:rsid w:val="00660ABF"/>
    <w:rsid w:val="006B28A5"/>
    <w:rsid w:val="006D74AA"/>
    <w:rsid w:val="00720C13"/>
    <w:rsid w:val="007A56BC"/>
    <w:rsid w:val="00806927"/>
    <w:rsid w:val="00836658"/>
    <w:rsid w:val="00861000"/>
    <w:rsid w:val="00901B95"/>
    <w:rsid w:val="009E00D3"/>
    <w:rsid w:val="00AB16F9"/>
    <w:rsid w:val="00B069CC"/>
    <w:rsid w:val="00B26F52"/>
    <w:rsid w:val="00B91030"/>
    <w:rsid w:val="00BD71C2"/>
    <w:rsid w:val="00C31D7E"/>
    <w:rsid w:val="00C92907"/>
    <w:rsid w:val="00CA1183"/>
    <w:rsid w:val="00CF714E"/>
    <w:rsid w:val="00E35ED6"/>
    <w:rsid w:val="00E66C71"/>
    <w:rsid w:val="00F0500D"/>
    <w:rsid w:val="00F15AF8"/>
    <w:rsid w:val="00F67C59"/>
    <w:rsid w:val="00F8768C"/>
    <w:rsid w:val="00FC4291"/>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4"/>
        <w:szCs w:val="24"/>
        <w:lang w:val="en-US"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iPriority="4" w:unhideWhenUsed="1" w:qFormat="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3"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10"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Fuentedeprrafopredeter">
    <w:name w:val="Default Paragraph Font"/>
    <w:uiPriority w:val="1"/>
    <w:semiHidden/>
    <w:unhideWhenUsed/>
  </w:style>
  <w:style w:type="table" w:default="1" w:styleId="Tablanormal">
    <w:name w:val="Normal Table"/>
    <w:uiPriority w:val="99"/>
    <w:semiHidden/>
    <w:unhideWhenUsed/>
    <w:tblPr>
      <w:tblInd w:w="0" w:type="dxa"/>
      <w:tblCellMar>
        <w:top w:w="0" w:type="dxa"/>
        <w:left w:w="108" w:type="dxa"/>
        <w:bottom w:w="0" w:type="dxa"/>
        <w:right w:w="108" w:type="dxa"/>
      </w:tblCellMar>
    </w:tblPr>
  </w:style>
  <w:style w:type="numbering" w:default="1" w:styleId="Sinlista">
    <w:name w:val="No List"/>
    <w:uiPriority w:val="99"/>
    <w:semiHidden/>
    <w:unhideWhenUsed/>
  </w:style>
  <w:style w:type="character" w:styleId="Textodelmarcadordeposicin">
    <w:name w:val="Placeholder Text"/>
    <w:basedOn w:val="Fuentedeprrafopredeter"/>
    <w:uiPriority w:val="99"/>
    <w:semiHidden/>
    <w:rsid w:val="00E35ED6"/>
    <w:rPr>
      <w:color w:val="0F4761" w:themeColor="accent1" w:themeShade="BF"/>
    </w:rPr>
  </w:style>
  <w:style w:type="character" w:styleId="Textoennegrita">
    <w:name w:val="Strong"/>
    <w:basedOn w:val="Fuentedeprrafopredeter"/>
    <w:uiPriority w:val="10"/>
    <w:qFormat/>
    <w:rsid w:val="00E35ED6"/>
    <w:rPr>
      <w:b/>
      <w:bCs/>
    </w:rPr>
  </w:style>
  <w:style w:type="paragraph" w:styleId="Listaconvietas">
    <w:name w:val="List Bullet"/>
    <w:basedOn w:val="Normal"/>
    <w:uiPriority w:val="4"/>
    <w:unhideWhenUsed/>
    <w:qFormat/>
    <w:rsid w:val="00E35ED6"/>
    <w:pPr>
      <w:numPr>
        <w:numId w:val="1"/>
      </w:numPr>
      <w:spacing w:after="320" w:line="300" w:lineRule="auto"/>
      <w:contextualSpacing/>
    </w:pPr>
    <w:rPr>
      <w:color w:val="000000" w:themeColor="text1"/>
      <w:sz w:val="16"/>
      <w:szCs w:val="20"/>
      <w:lang w:eastAsia="ja-JP"/>
    </w:rPr>
  </w:style>
  <w:style w:type="paragraph" w:styleId="Subttulo">
    <w:name w:val="Subtitle"/>
    <w:basedOn w:val="Normal"/>
    <w:next w:val="Normal"/>
    <w:link w:val="SubttuloCar"/>
    <w:uiPriority w:val="3"/>
    <w:qFormat/>
    <w:rsid w:val="00E35ED6"/>
    <w:pPr>
      <w:numPr>
        <w:ilvl w:val="1"/>
      </w:numPr>
      <w:spacing w:before="320" w:after="320"/>
    </w:pPr>
    <w:rPr>
      <w:rFonts w:asciiTheme="majorHAnsi" w:hAnsiTheme="majorHAnsi" w:cs="Times New Roman (Body CS)"/>
      <w:bCs/>
      <w:color w:val="0F4761" w:themeColor="accent1" w:themeShade="BF"/>
      <w:spacing w:val="10"/>
      <w:sz w:val="16"/>
      <w:szCs w:val="28"/>
      <w:lang w:eastAsia="ja-JP"/>
    </w:rPr>
  </w:style>
  <w:style w:type="character" w:customStyle="1" w:styleId="SubttuloCar">
    <w:name w:val="Subtítulo Car"/>
    <w:basedOn w:val="Fuentedeprrafopredeter"/>
    <w:link w:val="Subttulo"/>
    <w:uiPriority w:val="3"/>
    <w:rsid w:val="00E35ED6"/>
    <w:rPr>
      <w:rFonts w:asciiTheme="majorHAnsi" w:hAnsiTheme="majorHAnsi" w:cs="Times New Roman (Body CS)"/>
      <w:bCs/>
      <w:color w:val="0F4761" w:themeColor="accent1" w:themeShade="BF"/>
      <w:spacing w:val="10"/>
      <w:sz w:val="16"/>
      <w:szCs w:val="28"/>
      <w:lang w:eastAsia="ja-JP"/>
    </w:rPr>
  </w:style>
  <w:style w:type="paragraph" w:customStyle="1" w:styleId="53E3B76F2594F143A5D3652C4FC5455A">
    <w:name w:val="53E3B76F2594F143A5D3652C4FC5455A"/>
    <w:rsid w:val="00C31D7E"/>
    <w:pPr>
      <w:spacing w:after="160" w:line="278" w:lineRule="auto"/>
    </w:pPr>
    <w:rPr>
      <w:kern w:val="2"/>
      <w:lang w:val="es-ES" w:eastAsia="es-ES_tradnl"/>
      <w14:ligatures w14:val="standardContextua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Red Business Set">
  <a:themeElements>
    <a:clrScheme name="TM03923594">
      <a:dk1>
        <a:srgbClr val="000000"/>
      </a:dk1>
      <a:lt1>
        <a:srgbClr val="FFFFFF"/>
      </a:lt1>
      <a:dk2>
        <a:srgbClr val="44546A"/>
      </a:dk2>
      <a:lt2>
        <a:srgbClr val="E7E6E6"/>
      </a:lt2>
      <a:accent1>
        <a:srgbClr val="6F55D7"/>
      </a:accent1>
      <a:accent2>
        <a:srgbClr val="79C9B1"/>
      </a:accent2>
      <a:accent3>
        <a:srgbClr val="E8ABCC"/>
      </a:accent3>
      <a:accent4>
        <a:srgbClr val="D8F0FD"/>
      </a:accent4>
      <a:accent5>
        <a:srgbClr val="F26E61"/>
      </a:accent5>
      <a:accent6>
        <a:srgbClr val="688FC9"/>
      </a:accent6>
      <a:hlink>
        <a:srgbClr val="0563C1"/>
      </a:hlink>
      <a:folHlink>
        <a:srgbClr val="954F72"/>
      </a:folHlink>
    </a:clrScheme>
    <a:fontScheme name="Business Invoice">
      <a:majorFont>
        <a:latin typeface="Century Gothic"/>
        <a:ea typeface=""/>
        <a:cs typeface=""/>
      </a:majorFont>
      <a:minorFont>
        <a:latin typeface="Garamo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p:properties xmlns:p="http://schemas.microsoft.com/office/2006/metadata/properties" xmlns:xsi="http://www.w3.org/2001/XMLSchema-instance" xmlns:pc="http://schemas.microsoft.com/office/infopath/2007/PartnerControls">
  <documentManagement>
    <TaxCatchAll xmlns="203dd273-6c3f-4a6d-a040-1c6a061fa5ea" xsi:nil="true"/>
    <lcf76f155ced4ddcb4097134ff3c332f xmlns="0d8c0c95-332f-492e-bd37-dfae6bae9549">
      <Terms xmlns="http://schemas.microsoft.com/office/infopath/2007/PartnerControls"/>
    </lcf76f155ced4ddcb4097134ff3c332f>
  </documentManagement>
</p:propertie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ct:contentTypeSchema xmlns:ct="http://schemas.microsoft.com/office/2006/metadata/contentType" xmlns:ma="http://schemas.microsoft.com/office/2006/metadata/properties/metaAttributes" ct:_="" ma:_="" ma:contentTypeName="Documento" ma:contentTypeID="0x0101009E2149A58F5AA64E94C4FDBA2991ED92" ma:contentTypeVersion="12" ma:contentTypeDescription="Crear nuevo documento." ma:contentTypeScope="" ma:versionID="f955b5d32ccf0064ebbb4e680098febb">
  <xsd:schema xmlns:xsd="http://www.w3.org/2001/XMLSchema" xmlns:xs="http://www.w3.org/2001/XMLSchema" xmlns:p="http://schemas.microsoft.com/office/2006/metadata/properties" xmlns:ns2="0d8c0c95-332f-492e-bd37-dfae6bae9549" xmlns:ns3="203dd273-6c3f-4a6d-a040-1c6a061fa5ea" targetNamespace="http://schemas.microsoft.com/office/2006/metadata/properties" ma:root="true" ma:fieldsID="5e891bf107eedf7c37f5580cb5947fb3" ns2:_="" ns3:_="">
    <xsd:import namespace="0d8c0c95-332f-492e-bd37-dfae6bae9549"/>
    <xsd:import namespace="203dd273-6c3f-4a6d-a040-1c6a061fa5ea"/>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GenerationTime" minOccurs="0"/>
                <xsd:element ref="ns2:MediaServiceEventHashCode" minOccurs="0"/>
                <xsd:element ref="ns2:MediaServiceOCR" minOccurs="0"/>
                <xsd:element ref="ns2:lcf76f155ced4ddcb4097134ff3c332f" minOccurs="0"/>
                <xsd:element ref="ns3:TaxCatchAll" minOccurs="0"/>
                <xsd:element ref="ns2:MediaServiceDateTaken"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d8c0c95-332f-492e-bd37-dfae6bae954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GenerationTime" ma:index="11" nillable="true" ma:displayName="MediaServiceGenerationTime" ma:hidden="true" ma:internalName="MediaServiceGenerationTime"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lcf76f155ced4ddcb4097134ff3c332f" ma:index="15" nillable="true" ma:taxonomy="true" ma:internalName="lcf76f155ced4ddcb4097134ff3c332f" ma:taxonomyFieldName="MediaServiceImageTags" ma:displayName="Etiquetas de imagen" ma:readOnly="false" ma:fieldId="{5cf76f15-5ced-4ddc-b409-7134ff3c332f}" ma:taxonomyMulti="true" ma:sspId="922cdf91-3a15-4f1e-9e69-f46a3a14631d" ma:termSetId="09814cd3-568e-fe90-9814-8d621ff8fb84" ma:anchorId="fba54fb3-c3e1-fe81-a776-ca4b69148c4d" ma:open="true" ma:isKeyword="false">
      <xsd:complexType>
        <xsd:sequence>
          <xsd:element ref="pc:Terms" minOccurs="0" maxOccurs="1"/>
        </xsd:sequence>
      </xsd:complexType>
    </xsd:element>
    <xsd:element name="MediaServiceDateTaken" ma:index="17" nillable="true" ma:displayName="MediaServiceDateTaken" ma:hidden="true" ma:indexed="true" ma:internalName="MediaServiceDateTaken" ma:readOnly="true">
      <xsd:simpleType>
        <xsd:restriction base="dms:Text"/>
      </xsd:simpleType>
    </xsd:element>
    <xsd:element name="MediaServiceObjectDetectorVersions" ma:index="18" nillable="true" ma:displayName="MediaServiceObjectDetectorVersions" ma:hidden="true" ma:indexed="true" ma:internalName="MediaServiceObjectDetectorVersions" ma:readOnly="true">
      <xsd:simpleType>
        <xsd:restriction base="dms:Text"/>
      </xsd:simpleType>
    </xsd:element>
    <xsd:element name="MediaServiceSearchProperties" ma:index="19"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03dd273-6c3f-4a6d-a040-1c6a061fa5ea" elementFormDefault="qualified">
    <xsd:import namespace="http://schemas.microsoft.com/office/2006/documentManagement/types"/>
    <xsd:import namespace="http://schemas.microsoft.com/office/infopath/2007/PartnerControls"/>
    <xsd:element name="TaxCatchAll" ma:index="16" nillable="true" ma:displayName="Taxonomy Catch All Column" ma:hidden="true" ma:list="{ae623fc7-33c7-42d4-8906-8f97b0387dc1}" ma:internalName="TaxCatchAll" ma:showField="CatchAllData" ma:web="203dd273-6c3f-4a6d-a040-1c6a061fa5ea">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nido"/>
        <xsd:element ref="dc:title" minOccurs="0" maxOccurs="1" ma:index="4" ma:displayName="Títu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6FBA445A-9E48-D943-B71C-598D7053541F}">
  <ds:schemaRefs>
    <ds:schemaRef ds:uri="http://schemas.openxmlformats.org/officeDocument/2006/bibliography"/>
  </ds:schemaRefs>
</ds:datastoreItem>
</file>

<file path=customXml/itemProps3.xml><?xml version="1.0" encoding="utf-8"?>
<ds:datastoreItem xmlns:ds="http://schemas.openxmlformats.org/officeDocument/2006/customXml" ds:itemID="{F7239F4F-27EB-4A80-8CE5-BF1EA19683CE}">
  <ds:schemaRefs>
    <ds:schemaRef ds:uri="http://schemas.microsoft.com/office/2006/metadata/properties"/>
    <ds:schemaRef ds:uri="http://schemas.microsoft.com/office/infopath/2007/PartnerControls"/>
    <ds:schemaRef ds:uri="203dd273-6c3f-4a6d-a040-1c6a061fa5ea"/>
    <ds:schemaRef ds:uri="0d8c0c95-332f-492e-bd37-dfae6bae9549"/>
  </ds:schemaRefs>
</ds:datastoreItem>
</file>

<file path=customXml/itemProps4.xml><?xml version="1.0" encoding="utf-8"?>
<ds:datastoreItem xmlns:ds="http://schemas.openxmlformats.org/officeDocument/2006/customXml" ds:itemID="{2FBD6599-519E-44C2-A2FB-2D4745129AAF}">
  <ds:schemaRefs>
    <ds:schemaRef ds:uri="http://schemas.microsoft.com/sharepoint/v3/contenttype/forms"/>
  </ds:schemaRefs>
</ds:datastoreItem>
</file>

<file path=customXml/itemProps5.xml><?xml version="1.0" encoding="utf-8"?>
<ds:datastoreItem xmlns:ds="http://schemas.openxmlformats.org/officeDocument/2006/customXml" ds:itemID="{6B9E7433-704E-4994-95D7-63770B02AFC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d8c0c95-332f-492e-bd37-dfae6bae9549"/>
    <ds:schemaRef ds:uri="203dd273-6c3f-4a6d-a040-1c6a061fa5e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Normal</Template>
  <TotalTime>30</TotalTime>
  <Pages>7</Pages>
  <Words>1097</Words>
  <Characters>6034</Characters>
  <Application>Microsoft Office Word</Application>
  <DocSecurity>0</DocSecurity>
  <Lines>50</Lines>
  <Paragraphs>14</Paragraphs>
  <ScaleCrop>false</ScaleCrop>
  <HeadingPairs>
    <vt:vector size="2" baseType="variant">
      <vt:variant>
        <vt:lpstr>Título</vt:lpstr>
      </vt:variant>
      <vt:variant>
        <vt:i4>1</vt:i4>
      </vt:variant>
    </vt:vector>
  </HeadingPairs>
  <TitlesOfParts>
    <vt:vector size="1" baseType="lpstr">
      <vt:lpstr/>
    </vt:vector>
  </TitlesOfParts>
  <Manager/>
  <Company/>
  <LinksUpToDate>false</LinksUpToDate>
  <CharactersWithSpaces>7117</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Mireia Teixidor</dc:creator>
  <cp:keywords/>
  <dc:description/>
  <cp:lastModifiedBy>Lucía Gómez</cp:lastModifiedBy>
  <cp:revision>12</cp:revision>
  <cp:lastPrinted>2024-09-10T10:03:00Z</cp:lastPrinted>
  <dcterms:created xsi:type="dcterms:W3CDTF">2025-02-19T07:10:00Z</dcterms:created>
  <dcterms:modified xsi:type="dcterms:W3CDTF">2025-02-20T10:18:00Z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ediaServiceImageTags">
    <vt:lpwstr/>
  </property>
  <property fmtid="{D5CDD505-2E9C-101B-9397-08002B2CF9AE}" pid="3" name="ContentTypeId">
    <vt:lpwstr>0x0101009E2149A58F5AA64E94C4FDBA2991ED92</vt:lpwstr>
  </property>
</Properties>
</file>