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8"/>
  </p:notesMasterIdLst>
  <p:sldIdLst>
    <p:sldId id="483" r:id="rId2"/>
    <p:sldId id="261" r:id="rId3"/>
    <p:sldId id="485" r:id="rId4"/>
    <p:sldId id="497" r:id="rId5"/>
    <p:sldId id="486" r:id="rId6"/>
    <p:sldId id="496" r:id="rId7"/>
    <p:sldId id="487" r:id="rId8"/>
    <p:sldId id="488" r:id="rId9"/>
    <p:sldId id="489" r:id="rId10"/>
    <p:sldId id="490" r:id="rId11"/>
    <p:sldId id="491" r:id="rId12"/>
    <p:sldId id="492" r:id="rId13"/>
    <p:sldId id="493" r:id="rId14"/>
    <p:sldId id="494" r:id="rId15"/>
    <p:sldId id="495" r:id="rId16"/>
    <p:sldId id="484" r:id="rId17"/>
  </p:sldIdLst>
  <p:sldSz cx="12192000" cy="6858000"/>
  <p:notesSz cx="6797675" cy="9926638"/>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F41AC4B-14E0-4E21-9969-4A60F5CC933B}" v="103" dt="2025-12-11T12:07:01.3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78791" autoAdjust="0"/>
  </p:normalViewPr>
  <p:slideViewPr>
    <p:cSldViewPr snapToGrid="0">
      <p:cViewPr varScale="1">
        <p:scale>
          <a:sx n="89" d="100"/>
          <a:sy n="89" d="100"/>
        </p:scale>
        <p:origin x="1434" y="84"/>
      </p:cViewPr>
      <p:guideLst/>
    </p:cSldViewPr>
  </p:slideViewPr>
  <p:notesTextViewPr>
    <p:cViewPr>
      <p:scale>
        <a:sx n="200" d="100"/>
        <a:sy n="2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2F3C906D-1186-4830-BC44-C1354989C1EE}" type="datetimeFigureOut">
              <a:rPr lang="es-ES" smtClean="0"/>
              <a:t>12/12/2025</a:t>
            </a:fld>
            <a:endParaRPr lang="es-ES"/>
          </a:p>
        </p:txBody>
      </p:sp>
      <p:sp>
        <p:nvSpPr>
          <p:cNvPr id="4" name="Marcador de imagen d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1D456798-DD35-436A-B061-381981847C9D}" type="slidenum">
              <a:rPr lang="es-ES" smtClean="0"/>
              <a:t>‹Nº›</a:t>
            </a:fld>
            <a:endParaRPr lang="es-ES"/>
          </a:p>
        </p:txBody>
      </p:sp>
    </p:spTree>
    <p:extLst>
      <p:ext uri="{BB962C8B-B14F-4D97-AF65-F5344CB8AC3E}">
        <p14:creationId xmlns:p14="http://schemas.microsoft.com/office/powerpoint/2010/main" val="18337346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sz="1050" dirty="0"/>
              <a:t>En esta presentación vamos a hablar sobre el contenido del registro de proveedores</a:t>
            </a:r>
          </a:p>
        </p:txBody>
      </p:sp>
      <p:sp>
        <p:nvSpPr>
          <p:cNvPr id="4" name="Marcador de número de diapositiva 3"/>
          <p:cNvSpPr>
            <a:spLocks noGrp="1"/>
          </p:cNvSpPr>
          <p:nvPr>
            <p:ph type="sldNum" sz="quarter" idx="5"/>
          </p:nvPr>
        </p:nvSpPr>
        <p:spPr/>
        <p:txBody>
          <a:bodyPr/>
          <a:lstStyle/>
          <a:p>
            <a:fld id="{1D456798-DD35-436A-B061-381981847C9D}" type="slidenum">
              <a:rPr lang="es-ES" smtClean="0"/>
              <a:t>1</a:t>
            </a:fld>
            <a:endParaRPr lang="es-ES"/>
          </a:p>
        </p:txBody>
      </p:sp>
    </p:spTree>
    <p:extLst>
      <p:ext uri="{BB962C8B-B14F-4D97-AF65-F5344CB8AC3E}">
        <p14:creationId xmlns:p14="http://schemas.microsoft.com/office/powerpoint/2010/main" val="19998810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En las plantillas B_03 se incluyen información sobre la firma de los acuerdos contractuales de las plantillas B_02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En la plantilla B_03.01 se indican las entidades que han firmado contratos para la recepción de servicios de TIC o que firman acuerdos en nombre de otras entidades que usan dichos servicios. Por lo tanto, se asocian con los contratos de la plantilla B_02.01 y con las entidades de la plantilla B_01.02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En la plantilla B_03.02 se indican los proveedores que han firmado contratos para la prestación de servicios de TIC. Por lo tanto, se asocian los contratos de la plantilla B_02.01 y los proveedores de la plantilla B_05.01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En la plantilla B_03.03 se indican las entidades financieras que han firmado contratos para la prestación de servicios de TIC a otras entidades financieras. Por lo tanto, se asocian los contratos de la plantilla B_02.01 con las entidades de la plantilla B_01.02. Esta plantilla no contendrá registros si las entidades financieras no prestan servicios TIC a otras (tengan en cuenta que se habla de servicios de TIC, distinto de servicios financieros autorizados que quedan fuera del alcance de este registro).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p:txBody>
      </p:sp>
      <p:sp>
        <p:nvSpPr>
          <p:cNvPr id="4" name="Marcador de número de diapositiva 3"/>
          <p:cNvSpPr>
            <a:spLocks noGrp="1"/>
          </p:cNvSpPr>
          <p:nvPr>
            <p:ph type="sldNum" sz="quarter" idx="5"/>
          </p:nvPr>
        </p:nvSpPr>
        <p:spPr/>
        <p:txBody>
          <a:bodyPr/>
          <a:lstStyle/>
          <a:p>
            <a:fld id="{1D456798-DD35-436A-B061-381981847C9D}" type="slidenum">
              <a:rPr lang="es-ES" smtClean="0"/>
              <a:t>10</a:t>
            </a:fld>
            <a:endParaRPr lang="es-ES"/>
          </a:p>
        </p:txBody>
      </p:sp>
    </p:spTree>
    <p:extLst>
      <p:ext uri="{BB962C8B-B14F-4D97-AF65-F5344CB8AC3E}">
        <p14:creationId xmlns:p14="http://schemas.microsoft.com/office/powerpoint/2010/main" val="41171881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En la plantilla B_04.01 se incluye información sobre el uso que hacen las entidades financieras y/o sus sucursales de los servicios de TIC contratados. Por lo tanto, se asocian los registros de la plantilla con los acuerdos (B_02.01), con los registros de la plantilla de entidades financieras (B_01.02) y si hubiera, con los registros de la plantilla de las sucursales (B_01.03, o se indica la opción que no aplica).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Como se ha explicado en la diapositiva anterior, en la plantilla B_03.01 se indicaban las entidades que firmaban contratos, sin embargo, ésta plantilla permite indicar todas las entidades y sucursales que los usan (de manera que un mismo servicio de TIC lo pueden usar varias entidades y/o sucursales).</a:t>
            </a:r>
          </a:p>
          <a:p>
            <a:endParaRPr lang="es-ES" dirty="0"/>
          </a:p>
        </p:txBody>
      </p:sp>
      <p:sp>
        <p:nvSpPr>
          <p:cNvPr id="4" name="Marcador de número de diapositiva 3"/>
          <p:cNvSpPr>
            <a:spLocks noGrp="1"/>
          </p:cNvSpPr>
          <p:nvPr>
            <p:ph type="sldNum" sz="quarter" idx="5"/>
          </p:nvPr>
        </p:nvSpPr>
        <p:spPr/>
        <p:txBody>
          <a:bodyPr/>
          <a:lstStyle/>
          <a:p>
            <a:fld id="{1D456798-DD35-436A-B061-381981847C9D}" type="slidenum">
              <a:rPr lang="es-ES" smtClean="0"/>
              <a:t>11</a:t>
            </a:fld>
            <a:endParaRPr lang="es-ES"/>
          </a:p>
        </p:txBody>
      </p:sp>
    </p:spTree>
    <p:extLst>
      <p:ext uri="{BB962C8B-B14F-4D97-AF65-F5344CB8AC3E}">
        <p14:creationId xmlns:p14="http://schemas.microsoft.com/office/powerpoint/2010/main" val="292693860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En las plantillas B_05 se incluyen información sobre los proveedores de servicios de TIC.</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Cuando se indica un código de proveedor, también se indica el tipo de código que se ha empleado (LEI, EUID u otro), para validarlo.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En la plantilla B_05.01 se registra la relación de:</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  Los proveedores directos de servicios de TIC</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  Los proveedores subcontratados de la cadena de suministro del servicio TIC más significativos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  Los proveedores intragrupo de servicios de TIC </a:t>
            </a:r>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  Las sociedades matrices últimas de los proveedores anteriores (para poder hacer referencia en el campo c0110).</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En la plantilla B_05.02 se registra la información sobre la cadena de suministro. Se relacionan todos los proveedores de la plantilla B_05.01 con su posición (el que presta el servicio en c0030 y el que recibe el servicio en c0060, o mediante el mismo código si es la posición = 1) y también se relaciona con registros de la plantilla del acuerdo contractual (B_02.01).</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p:txBody>
      </p:sp>
      <p:sp>
        <p:nvSpPr>
          <p:cNvPr id="4" name="Marcador de número de diapositiva 3"/>
          <p:cNvSpPr>
            <a:spLocks noGrp="1"/>
          </p:cNvSpPr>
          <p:nvPr>
            <p:ph type="sldNum" sz="quarter" idx="5"/>
          </p:nvPr>
        </p:nvSpPr>
        <p:spPr/>
        <p:txBody>
          <a:bodyPr/>
          <a:lstStyle/>
          <a:p>
            <a:fld id="{1D456798-DD35-436A-B061-381981847C9D}" type="slidenum">
              <a:rPr lang="es-ES" smtClean="0"/>
              <a:t>12</a:t>
            </a:fld>
            <a:endParaRPr lang="es-ES"/>
          </a:p>
        </p:txBody>
      </p:sp>
    </p:spTree>
    <p:extLst>
      <p:ext uri="{BB962C8B-B14F-4D97-AF65-F5344CB8AC3E}">
        <p14:creationId xmlns:p14="http://schemas.microsoft.com/office/powerpoint/2010/main" val="41879260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En la plantilla B_06.01 se registran las funciones de las entidades financieras de la plantilla B_01.02, que tienen relación con la prestación de servicios de TIC por proveedores</a:t>
            </a:r>
          </a:p>
          <a:p>
            <a:endParaRPr lang="es-ES" dirty="0"/>
          </a:p>
          <a:p>
            <a:r>
              <a:rPr lang="es-ES" dirty="0"/>
              <a:t>Se debe asignar un identificador de función (F1, F2, F3, etc.) para cada combinación de:</a:t>
            </a:r>
          </a:p>
          <a:p>
            <a:r>
              <a:rPr lang="es-ES" dirty="0"/>
              <a:t> -  LEI de la entidad financiera (campo c0040)</a:t>
            </a:r>
          </a:p>
          <a:p>
            <a:pPr marL="171450" indent="-171450">
              <a:buFontTx/>
              <a:buChar char="-"/>
            </a:pPr>
            <a:r>
              <a:rPr lang="es-ES" dirty="0"/>
              <a:t>Actividad autorizada (campo c0020)</a:t>
            </a:r>
          </a:p>
          <a:p>
            <a:pPr marL="171450" indent="-171450">
              <a:buFontTx/>
              <a:buChar char="-"/>
            </a:pPr>
            <a:r>
              <a:rPr lang="es-ES" dirty="0"/>
              <a:t>Nombre de la función (campo c0030)</a:t>
            </a:r>
          </a:p>
          <a:p>
            <a:pPr marL="0" indent="0">
              <a:buFontTx/>
              <a:buNone/>
            </a:pPr>
            <a:endParaRPr lang="es-ES" dirty="0"/>
          </a:p>
          <a:p>
            <a:pPr marL="0" indent="0">
              <a:buFontTx/>
              <a:buNone/>
            </a:pPr>
            <a:r>
              <a:rPr lang="es-ES" dirty="0"/>
              <a:t>Como se puede ver, las entidades deben tener identificadas sus funciones, evaluando su esencialidad y otros parámetros relacionados con la resiliencia.</a:t>
            </a:r>
          </a:p>
          <a:p>
            <a:pPr marL="0" indent="0">
              <a:buFontTx/>
              <a:buNone/>
            </a:pPr>
            <a:endParaRPr lang="es-ES" dirty="0"/>
          </a:p>
          <a:p>
            <a:pPr marL="0" indent="0">
              <a:buFontTx/>
              <a:buNone/>
            </a:pPr>
            <a:r>
              <a:rPr lang="es-ES" dirty="0"/>
              <a:t>Se han incluido un par de respuestas conjuntas europeas relacionadas con la identificación de funciones</a:t>
            </a:r>
          </a:p>
          <a:p>
            <a:pPr marL="0" indent="0">
              <a:buFontTx/>
              <a:buNone/>
            </a:pPr>
            <a:endParaRPr lang="es-ES" dirty="0"/>
          </a:p>
        </p:txBody>
      </p:sp>
      <p:sp>
        <p:nvSpPr>
          <p:cNvPr id="4" name="Marcador de número de diapositiva 3"/>
          <p:cNvSpPr>
            <a:spLocks noGrp="1"/>
          </p:cNvSpPr>
          <p:nvPr>
            <p:ph type="sldNum" sz="quarter" idx="5"/>
          </p:nvPr>
        </p:nvSpPr>
        <p:spPr/>
        <p:txBody>
          <a:bodyPr/>
          <a:lstStyle/>
          <a:p>
            <a:fld id="{1D456798-DD35-436A-B061-381981847C9D}" type="slidenum">
              <a:rPr lang="es-ES" smtClean="0"/>
              <a:t>13</a:t>
            </a:fld>
            <a:endParaRPr lang="es-ES"/>
          </a:p>
        </p:txBody>
      </p:sp>
    </p:spTree>
    <p:extLst>
      <p:ext uri="{BB962C8B-B14F-4D97-AF65-F5344CB8AC3E}">
        <p14:creationId xmlns:p14="http://schemas.microsoft.com/office/powerpoint/2010/main" val="41692580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En la plantilla B_07.01 se registran las evaluaciones realizadas por las entidades financieras, sobre los servicios de TIC prestados por proveedores cuando sustenten una función esencial o importante o una parte sustancial de ella.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r>
              <a:rPr lang="es-ES" dirty="0"/>
              <a:t>Se indican datos muy relevantes sobre el grado de dependencia con el proveedor y el seguimiento que se realiza del servicio.</a:t>
            </a:r>
          </a:p>
          <a:p>
            <a:endParaRPr lang="es-ES" dirty="0"/>
          </a:p>
          <a:p>
            <a:r>
              <a:rPr lang="es-ES" dirty="0"/>
              <a:t>Como se puede ver, se relacionan registros de la plantilla de acuerdos contractuales (B_02.01) con los registros de la plantilla de proveedores (B_05.01)</a:t>
            </a:r>
          </a:p>
          <a:p>
            <a:endParaRPr lang="es-ES" dirty="0"/>
          </a:p>
          <a:p>
            <a:endParaRPr lang="es-ES" dirty="0"/>
          </a:p>
        </p:txBody>
      </p:sp>
      <p:sp>
        <p:nvSpPr>
          <p:cNvPr id="4" name="Marcador de número de diapositiva 3"/>
          <p:cNvSpPr>
            <a:spLocks noGrp="1"/>
          </p:cNvSpPr>
          <p:nvPr>
            <p:ph type="sldNum" sz="quarter" idx="5"/>
          </p:nvPr>
        </p:nvSpPr>
        <p:spPr/>
        <p:txBody>
          <a:bodyPr/>
          <a:lstStyle/>
          <a:p>
            <a:fld id="{1D456798-DD35-436A-B061-381981847C9D}" type="slidenum">
              <a:rPr lang="es-ES" smtClean="0"/>
              <a:t>14</a:t>
            </a:fld>
            <a:endParaRPr lang="es-ES"/>
          </a:p>
        </p:txBody>
      </p:sp>
    </p:spTree>
    <p:extLst>
      <p:ext uri="{BB962C8B-B14F-4D97-AF65-F5344CB8AC3E}">
        <p14:creationId xmlns:p14="http://schemas.microsoft.com/office/powerpoint/2010/main" val="12833501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Finalmente está la plantilla de definiciones B_99.01.</a:t>
            </a:r>
          </a:p>
          <a:p>
            <a:endParaRPr lang="es-ES" dirty="0"/>
          </a:p>
          <a:p>
            <a:r>
              <a:rPr lang="es-ES" dirty="0"/>
              <a:t>Es opcional rellenarla y  puede contener una fila como mucho.</a:t>
            </a:r>
          </a:p>
          <a:p>
            <a:endParaRPr lang="es-ES" dirty="0"/>
          </a:p>
          <a:p>
            <a:r>
              <a:rPr lang="es-ES" dirty="0"/>
              <a:t>El objetivo de esta plantilla es permitir a las entidades financieras explicar/definir qué criterios han empleado para cumplimentar unos campos determinados. </a:t>
            </a:r>
          </a:p>
          <a:p>
            <a:r>
              <a:rPr lang="es-ES" dirty="0"/>
              <a:t>Por ejemplo, en el campo c0040 de esta plantilla, las entidades pueden definir los criterios empleados para clasificar como “Baja” la sensibilidad de los datos almacenados del campo c0170 de la plantilla B_02.02.</a:t>
            </a:r>
          </a:p>
        </p:txBody>
      </p:sp>
      <p:sp>
        <p:nvSpPr>
          <p:cNvPr id="4" name="Marcador de número de diapositiva 3"/>
          <p:cNvSpPr>
            <a:spLocks noGrp="1"/>
          </p:cNvSpPr>
          <p:nvPr>
            <p:ph type="sldNum" sz="quarter" idx="5"/>
          </p:nvPr>
        </p:nvSpPr>
        <p:spPr/>
        <p:txBody>
          <a:bodyPr/>
          <a:lstStyle/>
          <a:p>
            <a:fld id="{1D456798-DD35-436A-B061-381981847C9D}" type="slidenum">
              <a:rPr lang="es-ES" smtClean="0"/>
              <a:t>15</a:t>
            </a:fld>
            <a:endParaRPr lang="es-ES"/>
          </a:p>
        </p:txBody>
      </p:sp>
    </p:spTree>
    <p:extLst>
      <p:ext uri="{BB962C8B-B14F-4D97-AF65-F5344CB8AC3E}">
        <p14:creationId xmlns:p14="http://schemas.microsoft.com/office/powerpoint/2010/main" val="181363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El contenido se estructura de la siguiente manera, en primer lugar, se expondrán una serie de referencias a la normativa vigente, posteriormente se hablará de la designación de los proveedores esenciales y finalmente una explicación de las distintas pestañas del registro.</a:t>
            </a:r>
          </a:p>
        </p:txBody>
      </p:sp>
      <p:sp>
        <p:nvSpPr>
          <p:cNvPr id="4" name="Marcador de número de diapositiva 3"/>
          <p:cNvSpPr>
            <a:spLocks noGrp="1"/>
          </p:cNvSpPr>
          <p:nvPr>
            <p:ph type="sldNum" sz="quarter" idx="5"/>
          </p:nvPr>
        </p:nvSpPr>
        <p:spPr/>
        <p:txBody>
          <a:bodyPr/>
          <a:lstStyle/>
          <a:p>
            <a:fld id="{1D456798-DD35-436A-B061-381981847C9D}" type="slidenum">
              <a:rPr lang="es-ES" smtClean="0"/>
              <a:t>2</a:t>
            </a:fld>
            <a:endParaRPr lang="es-ES"/>
          </a:p>
        </p:txBody>
      </p:sp>
    </p:spTree>
    <p:extLst>
      <p:ext uri="{BB962C8B-B14F-4D97-AF65-F5344CB8AC3E}">
        <p14:creationId xmlns:p14="http://schemas.microsoft.com/office/powerpoint/2010/main" val="16624809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A continuación, se presentan varios recursos web disponibles para ampliar la información contenida en esta presentación.</a:t>
            </a:r>
          </a:p>
          <a:p>
            <a:r>
              <a:rPr lang="es-ES" dirty="0"/>
              <a:t>La sección de </a:t>
            </a:r>
            <a:r>
              <a:rPr lang="es-ES" b="1" dirty="0"/>
              <a:t>ciberseguridad</a:t>
            </a:r>
            <a:r>
              <a:rPr lang="es-ES" dirty="0"/>
              <a:t> de la página web de la CNMV ofrece información relevante sobre el Reglamento DORA, incluyendo normativa, procedimientos y otros contenidos de interés.</a:t>
            </a:r>
          </a:p>
          <a:p>
            <a:r>
              <a:rPr lang="es-ES" dirty="0"/>
              <a:t>Las directrices sobre la cumplimentación correcta del registro de información se encuentran recogidas en los </a:t>
            </a:r>
            <a:r>
              <a:rPr lang="es-ES" b="1" dirty="0"/>
              <a:t>ITS 2024/2956</a:t>
            </a:r>
            <a:r>
              <a:rPr lang="es-ES" dirty="0"/>
              <a:t>, con especial utilidad del </a:t>
            </a:r>
            <a:r>
              <a:rPr lang="es-ES" b="1" dirty="0"/>
              <a:t>Anexo I</a:t>
            </a:r>
            <a:r>
              <a:rPr lang="es-ES" dirty="0"/>
              <a:t>, que detalla cada plantilla y la descripción de sus campos.</a:t>
            </a:r>
          </a:p>
          <a:p>
            <a:r>
              <a:rPr lang="es-ES" dirty="0"/>
              <a:t>Asimismo, las Autoridades Europeas de Supervisión disponen de una página web en la que se aborda el componente más técnico del reporte del registro. Aunque este contenido está orientado a especificar cómo deben transmitir los registros las autoridades nacionales a la plataforma europea, también resulta útil como referencia para las entidades financieras a la hora de cumplimentar el registro. En este sitio destacan los siguientes elementos:</a:t>
            </a:r>
          </a:p>
          <a:p>
            <a:r>
              <a:rPr lang="es-ES" dirty="0"/>
              <a:t>El </a:t>
            </a:r>
            <a:r>
              <a:rPr lang="es-ES" b="1" dirty="0"/>
              <a:t>modelo de datos</a:t>
            </a:r>
            <a:r>
              <a:rPr lang="es-ES" dirty="0"/>
              <a:t>, que muestra de forma visual las relaciones entre plantillas, junto con los tipos de campo y sus propiedades.</a:t>
            </a:r>
          </a:p>
          <a:p>
            <a:r>
              <a:rPr lang="es-ES" dirty="0"/>
              <a:t>Las explicaciones sobre </a:t>
            </a:r>
            <a:r>
              <a:rPr lang="es-ES" b="1" dirty="0"/>
              <a:t>errores comunes</a:t>
            </a:r>
            <a:r>
              <a:rPr lang="es-ES" dirty="0"/>
              <a:t>.</a:t>
            </a:r>
          </a:p>
          <a:p>
            <a:r>
              <a:rPr lang="es-ES" dirty="0"/>
              <a:t>Una sección de </a:t>
            </a:r>
            <a:r>
              <a:rPr lang="es-ES" b="1" dirty="0"/>
              <a:t>preguntas frecuentes</a:t>
            </a:r>
            <a:r>
              <a:rPr lang="es-ES" dirty="0"/>
              <a:t>.</a:t>
            </a:r>
          </a:p>
          <a:p>
            <a:r>
              <a:rPr lang="es-ES" dirty="0"/>
              <a:t>Por último, se facilita un enlace donde se publican las </a:t>
            </a:r>
            <a:r>
              <a:rPr lang="es-ES" b="1" dirty="0"/>
              <a:t>respuestas conjuntas</a:t>
            </a:r>
            <a:r>
              <a:rPr lang="es-ES" dirty="0"/>
              <a:t> relacionadas con el Reglamento DORA. Se puede filtrar para ver las preguntas relacionadas con el registro de proveedores.</a:t>
            </a:r>
          </a:p>
          <a:p>
            <a:endParaRPr lang="es-ES" dirty="0"/>
          </a:p>
          <a:p>
            <a:endParaRPr lang="es-ES" dirty="0"/>
          </a:p>
          <a:p>
            <a:endParaRPr lang="es-ES" dirty="0"/>
          </a:p>
          <a:p>
            <a:endParaRPr lang="es-ES" dirty="0"/>
          </a:p>
          <a:p>
            <a:endParaRPr lang="es-ES" dirty="0"/>
          </a:p>
          <a:p>
            <a:endParaRPr lang="es-ES" dirty="0"/>
          </a:p>
          <a:p>
            <a:endParaRPr lang="es-ES" dirty="0"/>
          </a:p>
          <a:p>
            <a:endParaRPr lang="es-ES" dirty="0"/>
          </a:p>
        </p:txBody>
      </p:sp>
      <p:sp>
        <p:nvSpPr>
          <p:cNvPr id="4" name="Marcador de número de diapositiva 3"/>
          <p:cNvSpPr>
            <a:spLocks noGrp="1"/>
          </p:cNvSpPr>
          <p:nvPr>
            <p:ph type="sldNum" sz="quarter" idx="5"/>
          </p:nvPr>
        </p:nvSpPr>
        <p:spPr/>
        <p:txBody>
          <a:bodyPr/>
          <a:lstStyle/>
          <a:p>
            <a:fld id="{1D456798-DD35-436A-B061-381981847C9D}" type="slidenum">
              <a:rPr lang="es-ES" smtClean="0"/>
              <a:t>3</a:t>
            </a:fld>
            <a:endParaRPr lang="es-ES"/>
          </a:p>
        </p:txBody>
      </p:sp>
    </p:spTree>
    <p:extLst>
      <p:ext uri="{BB962C8B-B14F-4D97-AF65-F5344CB8AC3E}">
        <p14:creationId xmlns:p14="http://schemas.microsoft.com/office/powerpoint/2010/main" val="3440204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Para contextualizar este </a:t>
            </a:r>
            <a:r>
              <a:rPr lang="es-ES" dirty="0" err="1"/>
              <a:t>reporting</a:t>
            </a:r>
            <a:r>
              <a:rPr lang="es-ES" dirty="0"/>
              <a:t>, en el proceso anual de designación de los proveedores esenciales de servicios TIC (CTPP, </a:t>
            </a:r>
            <a:r>
              <a:rPr lang="es-ES" i="1" dirty="0" err="1"/>
              <a:t>Critical</a:t>
            </a:r>
            <a:r>
              <a:rPr lang="es-ES" i="1" dirty="0"/>
              <a:t> </a:t>
            </a:r>
            <a:r>
              <a:rPr lang="es-ES" i="1" dirty="0" err="1"/>
              <a:t>Third</a:t>
            </a:r>
            <a:r>
              <a:rPr lang="es-ES" i="1" dirty="0"/>
              <a:t> </a:t>
            </a:r>
            <a:r>
              <a:rPr lang="es-ES" i="1" dirty="0" err="1"/>
              <a:t>Party</a:t>
            </a:r>
            <a:r>
              <a:rPr lang="es-ES" i="1" dirty="0"/>
              <a:t> </a:t>
            </a:r>
            <a:r>
              <a:rPr lang="es-ES" i="1" dirty="0" err="1"/>
              <a:t>Providers</a:t>
            </a:r>
            <a:r>
              <a:rPr lang="es-ES" dirty="0"/>
              <a:t>) que serán supervisados directamente a nivel europeo, las Autoridades Europeas de Supervisión solicitan a las autoridades nacionales la siguiente información:</a:t>
            </a:r>
          </a:p>
          <a:p>
            <a:pPr marL="171450" indent="-171450">
              <a:buFont typeface="Arial" panose="020B0604020202020204" pitchFamily="34" charset="0"/>
              <a:buChar char="•"/>
            </a:pPr>
            <a:r>
              <a:rPr lang="es-ES" i="0" dirty="0"/>
              <a:t>La relación de entidades financieras sistémicas.</a:t>
            </a:r>
          </a:p>
          <a:p>
            <a:pPr marL="171450" indent="-171450">
              <a:buFont typeface="Arial" panose="020B0604020202020204" pitchFamily="34" charset="0"/>
              <a:buChar char="•"/>
            </a:pPr>
            <a:r>
              <a:rPr lang="es-ES" i="0" dirty="0"/>
              <a:t>El registro de proveedores de servicios de TIC, que es de lo que trata esta presentación.</a:t>
            </a:r>
          </a:p>
          <a:p>
            <a:pPr marL="171450" indent="-171450">
              <a:buFontTx/>
              <a:buChar char="-"/>
            </a:pPr>
            <a:endParaRPr lang="es-ES" i="0" dirty="0"/>
          </a:p>
          <a:p>
            <a:pPr marL="0" indent="0">
              <a:buFontTx/>
              <a:buNone/>
            </a:pPr>
            <a:r>
              <a:rPr lang="es-ES" i="0" dirty="0"/>
              <a:t>Es por este motivo que las autoridades competentes están requiriendo el registro de información de todas las entidades financieras que supervisa bajo DORA, al mayor nivel de consolidación posible, para luego enviarlo a las Autoridades Europeas en los plazos que indica y con el formato que ha publicado en la web de la EBA.</a:t>
            </a:r>
          </a:p>
          <a:p>
            <a:pPr marL="0" indent="0">
              <a:buFontTx/>
              <a:buNone/>
            </a:pPr>
            <a:endParaRPr lang="es-ES" i="0" dirty="0"/>
          </a:p>
          <a:p>
            <a:pPr marL="0" indent="0">
              <a:buFontTx/>
              <a:buNone/>
            </a:pPr>
            <a:r>
              <a:rPr lang="es-ES" i="0" dirty="0"/>
              <a:t>Para facilitar este Reporting la CNMV a partir de 2026 ha cambiado la plantilla Excel para que sea más fácil de cumplimentar y no sea necesario que las entidades generen el archivo zip con la exportación de sus pestañas a formato </a:t>
            </a:r>
            <a:r>
              <a:rPr lang="es-ES" i="0" dirty="0" err="1"/>
              <a:t>csv</a:t>
            </a:r>
            <a:r>
              <a:rPr lang="es-ES" i="0" dirty="0"/>
              <a:t>.</a:t>
            </a:r>
          </a:p>
        </p:txBody>
      </p:sp>
      <p:sp>
        <p:nvSpPr>
          <p:cNvPr id="4" name="Marcador de número de diapositiva 3"/>
          <p:cNvSpPr>
            <a:spLocks noGrp="1"/>
          </p:cNvSpPr>
          <p:nvPr>
            <p:ph type="sldNum" sz="quarter" idx="5"/>
          </p:nvPr>
        </p:nvSpPr>
        <p:spPr/>
        <p:txBody>
          <a:bodyPr/>
          <a:lstStyle/>
          <a:p>
            <a:fld id="{1D456798-DD35-436A-B061-381981847C9D}" type="slidenum">
              <a:rPr lang="es-ES" smtClean="0"/>
              <a:t>4</a:t>
            </a:fld>
            <a:endParaRPr lang="es-ES"/>
          </a:p>
        </p:txBody>
      </p:sp>
    </p:spTree>
    <p:extLst>
      <p:ext uri="{BB962C8B-B14F-4D97-AF65-F5344CB8AC3E}">
        <p14:creationId xmlns:p14="http://schemas.microsoft.com/office/powerpoint/2010/main" val="9102313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Como se ha comentado, la referencia completa de las pestañas que incluye el registro de proveedores y la descripción de todos los campos del registro está incluida en el anexo I de los ITS que podrán encontrar en la tercera diapositiva de esta presentación:</a:t>
            </a:r>
          </a:p>
          <a:p>
            <a:r>
              <a:rPr lang="es-ES" dirty="0"/>
              <a:t>https://eur-lex.europa.eu/legal-content/ES/TXT/HTML/?uri=OJ:L_202402956#anx_I </a:t>
            </a:r>
          </a:p>
          <a:p>
            <a:endParaRPr lang="es-ES" dirty="0"/>
          </a:p>
          <a:p>
            <a:r>
              <a:rPr lang="es-ES" dirty="0"/>
              <a:t>Los nombres de las tablas se han agrupado según el tipo de plantillas, por ejemplo, las que empiezan por B01 incluyen información sobre entidades. Más adelante se describirán todas las plantillas siguiendo esta agrupación.</a:t>
            </a:r>
          </a:p>
          <a:p>
            <a:endParaRPr lang="es-ES" dirty="0"/>
          </a:p>
          <a:p>
            <a:r>
              <a:rPr lang="es-ES" dirty="0"/>
              <a:t>Las pestañas están muy interrelacionadas. Esto quiere decir que, de manera similar a una base de datos, hay registros de una plantilla que hacen referencia a los de otra. Esto se hace para evitar repetir los mismos datos y minimizar las inconsistencias. </a:t>
            </a:r>
          </a:p>
          <a:p>
            <a:endParaRPr lang="es-ES" dirty="0"/>
          </a:p>
          <a:p>
            <a:r>
              <a:rPr lang="es-ES" dirty="0"/>
              <a:t>Otra característica del registro es, siguiendo el modelo de bases de datos, que los campos de las plantillas están muy definidos a nivel técnico, se debe respetar el tipo de datos (por ejemplo, una fecha debe de seguir el formato </a:t>
            </a:r>
            <a:r>
              <a:rPr lang="es-ES" dirty="0" err="1"/>
              <a:t>aaaa</a:t>
            </a:r>
            <a:r>
              <a:rPr lang="es-ES" dirty="0"/>
              <a:t>-mm-</a:t>
            </a:r>
            <a:r>
              <a:rPr lang="es-ES" dirty="0" err="1"/>
              <a:t>dd</a:t>
            </a:r>
            <a:r>
              <a:rPr lang="es-ES" dirty="0"/>
              <a:t>). </a:t>
            </a:r>
          </a:p>
          <a:p>
            <a:r>
              <a:rPr lang="es-ES" dirty="0"/>
              <a:t>Además de los tipos existen restricciones adicionales como, por ejemplo, si un campo es obligatorio o si forma parte de una clave.</a:t>
            </a:r>
          </a:p>
          <a:p>
            <a:endParaRPr lang="es-ES" dirty="0"/>
          </a:p>
          <a:p>
            <a:r>
              <a:rPr lang="es-ES" dirty="0"/>
              <a:t>La imagen inferior izquierda muestra el contenido del anexo I de los ITS, donde se puede ver el tipo de datos de los distintos campos, instrucciones para cumplimentarlo y si se trata de campos obligatorios.</a:t>
            </a:r>
          </a:p>
          <a:p>
            <a:r>
              <a:rPr lang="es-ES" dirty="0"/>
              <a:t>La imagen de la derecha indica, a un nivel más técnico, el tipo de los campos (por ejemplo, en la primera línea podemos ver que se indica el tipo, en este caso, </a:t>
            </a:r>
            <a:r>
              <a:rPr lang="es-ES" dirty="0" err="1"/>
              <a:t>char</a:t>
            </a:r>
            <a:r>
              <a:rPr lang="es-ES" dirty="0"/>
              <a:t> que quiere decir alfanumérico y la longitud, definida con 20 caracteres), también se indica si son claves (primaria o ajena) o si puede estar vacío (o </a:t>
            </a:r>
            <a:r>
              <a:rPr lang="es-ES" dirty="0" err="1"/>
              <a:t>nullable</a:t>
            </a:r>
            <a:r>
              <a:rPr lang="es-ES" dirty="0"/>
              <a:t>).</a:t>
            </a:r>
          </a:p>
          <a:p>
            <a:r>
              <a:rPr lang="es-ES" dirty="0"/>
              <a:t>Le recomendamos ver la presentación sobre los conceptos técnicos para entenderlo mejor.</a:t>
            </a:r>
          </a:p>
          <a:p>
            <a:endParaRPr lang="es-ES" dirty="0"/>
          </a:p>
          <a:p>
            <a:r>
              <a:rPr lang="es-ES" dirty="0"/>
              <a:t>También se recomienda consultar la primera pregunta del documento de Preguntas y Respuestas dentro del material de ayuda. Contiene instrucciones sobre la manera de rellenar las plantillas y particularidades de algunos campos.</a:t>
            </a:r>
          </a:p>
        </p:txBody>
      </p:sp>
      <p:sp>
        <p:nvSpPr>
          <p:cNvPr id="4" name="Marcador de número de diapositiva 3"/>
          <p:cNvSpPr>
            <a:spLocks noGrp="1"/>
          </p:cNvSpPr>
          <p:nvPr>
            <p:ph type="sldNum" sz="quarter" idx="5"/>
          </p:nvPr>
        </p:nvSpPr>
        <p:spPr/>
        <p:txBody>
          <a:bodyPr/>
          <a:lstStyle/>
          <a:p>
            <a:fld id="{1D456798-DD35-436A-B061-381981847C9D}" type="slidenum">
              <a:rPr lang="es-ES" smtClean="0"/>
              <a:t>5</a:t>
            </a:fld>
            <a:endParaRPr lang="es-ES"/>
          </a:p>
        </p:txBody>
      </p:sp>
    </p:spTree>
    <p:extLst>
      <p:ext uri="{BB962C8B-B14F-4D97-AF65-F5344CB8AC3E}">
        <p14:creationId xmlns:p14="http://schemas.microsoft.com/office/powerpoint/2010/main" val="2468178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En este diagrama, denominado modelo de datos, se pueden ver las relaciones entre los campos de las distintas plantillas del registro.</a:t>
            </a:r>
          </a:p>
          <a:p>
            <a:endParaRPr lang="es-ES" dirty="0"/>
          </a:p>
          <a:p>
            <a:r>
              <a:rPr lang="es-ES" dirty="0"/>
              <a:t>Por ejemplo, la plantilla recuadrada B.03.01, sobre entidades que firman acuerdos de servicios TIC, relaciona las entidades financieras de la plantilla B.01.02 mediante el código LEI con los acuerdos de la plantilla B.02.01, mediante el código del contrato.</a:t>
            </a:r>
          </a:p>
          <a:p>
            <a:endParaRPr lang="es-ES" dirty="0"/>
          </a:p>
          <a:p>
            <a:r>
              <a:rPr lang="es-ES" dirty="0"/>
              <a:t>Para facilitar el seguimiento de estas dependencias, la plantilla Excel de la CNMV le ayuda a identificar los campos referenciados. Igualmente, la presentación sobre conceptos técnicos le ayudará a entender las relaciones de clave ajena (</a:t>
            </a:r>
            <a:r>
              <a:rPr lang="es-ES" dirty="0" err="1"/>
              <a:t>foreign</a:t>
            </a:r>
            <a:r>
              <a:rPr lang="es-ES" dirty="0"/>
              <a:t> </a:t>
            </a:r>
            <a:r>
              <a:rPr lang="es-ES" dirty="0" err="1"/>
              <a:t>key</a:t>
            </a:r>
            <a:r>
              <a:rPr lang="es-ES" dirty="0"/>
              <a:t>)</a:t>
            </a:r>
          </a:p>
        </p:txBody>
      </p:sp>
      <p:sp>
        <p:nvSpPr>
          <p:cNvPr id="4" name="Marcador de número de diapositiva 3"/>
          <p:cNvSpPr>
            <a:spLocks noGrp="1"/>
          </p:cNvSpPr>
          <p:nvPr>
            <p:ph type="sldNum" sz="quarter" idx="5"/>
          </p:nvPr>
        </p:nvSpPr>
        <p:spPr/>
        <p:txBody>
          <a:bodyPr/>
          <a:lstStyle/>
          <a:p>
            <a:fld id="{1D456798-DD35-436A-B061-381981847C9D}" type="slidenum">
              <a:rPr lang="es-ES" smtClean="0"/>
              <a:t>6</a:t>
            </a:fld>
            <a:endParaRPr lang="es-ES"/>
          </a:p>
        </p:txBody>
      </p:sp>
    </p:spTree>
    <p:extLst>
      <p:ext uri="{BB962C8B-B14F-4D97-AF65-F5344CB8AC3E}">
        <p14:creationId xmlns:p14="http://schemas.microsoft.com/office/powerpoint/2010/main" val="1220900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En la figura superior se muestran, en más detalle, unos campos del anexo I de los ITS.</a:t>
            </a:r>
          </a:p>
          <a:p>
            <a:r>
              <a:rPr lang="es-ES" dirty="0"/>
              <a:t>Se observa un campo de tipo moneda, el formato numérico que tiene y cuándo es obligatorio cumplimentar el campo.</a:t>
            </a:r>
          </a:p>
          <a:p>
            <a:endParaRPr lang="es-ES" dirty="0"/>
          </a:p>
          <a:p>
            <a:r>
              <a:rPr lang="es-ES" dirty="0"/>
              <a:t>En las imágenes inferiores, se muestra como esta información de los ITS se ha trasladado en la plantilla de la CNMV e indicaciones técnicas adicionales (como los códigos de la EBA).</a:t>
            </a:r>
          </a:p>
          <a:p>
            <a:r>
              <a:rPr lang="es-ES" dirty="0"/>
              <a:t>En la presentación sobre la plantilla de la CNMV se explican todas estas ayudas incluidas en las cabeceras de las plantillas.</a:t>
            </a:r>
          </a:p>
          <a:p>
            <a:endParaRPr lang="es-ES" dirty="0"/>
          </a:p>
        </p:txBody>
      </p:sp>
      <p:sp>
        <p:nvSpPr>
          <p:cNvPr id="4" name="Marcador de número de diapositiva 3"/>
          <p:cNvSpPr>
            <a:spLocks noGrp="1"/>
          </p:cNvSpPr>
          <p:nvPr>
            <p:ph type="sldNum" sz="quarter" idx="5"/>
          </p:nvPr>
        </p:nvSpPr>
        <p:spPr/>
        <p:txBody>
          <a:bodyPr/>
          <a:lstStyle/>
          <a:p>
            <a:fld id="{1D456798-DD35-436A-B061-381981847C9D}" type="slidenum">
              <a:rPr lang="es-ES" smtClean="0"/>
              <a:t>7</a:t>
            </a:fld>
            <a:endParaRPr lang="es-ES"/>
          </a:p>
        </p:txBody>
      </p:sp>
    </p:spTree>
    <p:extLst>
      <p:ext uri="{BB962C8B-B14F-4D97-AF65-F5344CB8AC3E}">
        <p14:creationId xmlns:p14="http://schemas.microsoft.com/office/powerpoint/2010/main" val="423823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En las siguientes diapositivas se muestran capturas de las pestañas de la plantilla de la CNMV. Le recomendamos ver la presentación sobre la plantilla, dentro del material de ayuda, para familiarizarse con la estructura de la misma.</a:t>
            </a:r>
          </a:p>
          <a:p>
            <a:endParaRPr lang="es-ES" dirty="0"/>
          </a:p>
          <a:p>
            <a:r>
              <a:rPr lang="es-ES" dirty="0"/>
              <a:t>En las plantillas B_01 se incluyen registros relacionados con las entidades.</a:t>
            </a:r>
          </a:p>
          <a:p>
            <a:endParaRPr lang="es-ES" dirty="0"/>
          </a:p>
          <a:p>
            <a:r>
              <a:rPr lang="es-ES" dirty="0"/>
              <a:t>En la plantilla B_01.01 se indica un único registro obligatorio donde deben incluirse los datos de la entidad responsable del mantenimiento del registro. En los reportes de tipo individual, será la propia entidad financiera.</a:t>
            </a:r>
          </a:p>
          <a:p>
            <a:r>
              <a:rPr lang="es-ES" dirty="0"/>
              <a:t>La CNMV ha añadido dos campos adicionales para poder procesar el registro. El c9999 para indicar si se trata de un reporte individual (de una sola entidad financiera) o si es consolidado (de más de una entidad financiera).</a:t>
            </a:r>
          </a:p>
          <a:p>
            <a:r>
              <a:rPr lang="es-ES" dirty="0"/>
              <a:t>Y el campo c9998 que se usará para enviar un correo con la respuesta tras las validaciones.</a:t>
            </a:r>
            <a:r>
              <a:rPr lang="es-ES" dirty="0">
                <a:solidFill>
                  <a:srgbClr val="FF0000"/>
                </a:solidFill>
              </a:rPr>
              <a:t> Recuerden que ese campo se utilizará solamente para dar </a:t>
            </a:r>
            <a:r>
              <a:rPr lang="es-ES" dirty="0" err="1">
                <a:solidFill>
                  <a:srgbClr val="FF0000"/>
                </a:solidFill>
              </a:rPr>
              <a:t>feedback</a:t>
            </a:r>
            <a:r>
              <a:rPr lang="es-ES" dirty="0">
                <a:solidFill>
                  <a:srgbClr val="FF0000"/>
                </a:solidFill>
              </a:rPr>
              <a:t> del reporte oficial, no se tendrá en cuenta durante las pruebas.</a:t>
            </a:r>
          </a:p>
          <a:p>
            <a:endParaRPr lang="es-ES" dirty="0"/>
          </a:p>
          <a:p>
            <a:r>
              <a:rPr lang="es-ES" dirty="0"/>
              <a:t>En la plantilla B_01.02 se indica la información relacionada con las entidades que firman acuerdos o usan servicios TIC de proveedores. Por lo tanto, normalmente habrá un único registro en el caso de entidades financieras que reporten a nivel individual. Si hubiera otras entidades del grupo que suministren servicios de TIC también se deberían añadir los registros correspondientes para poder referenciarlas en otras pestañas relacionadas.</a:t>
            </a:r>
          </a:p>
          <a:p>
            <a:endParaRPr lang="es-ES" dirty="0"/>
          </a:p>
          <a:p>
            <a:r>
              <a:rPr lang="es-ES" dirty="0"/>
              <a:t>En la plantilla B_01.03 se indica la lista de sucursales de las entidades financieras registradas en la plantilla B_01.02. Si no hubiera sucursales se debe dejar en blanco. Como se puede observar se asocian sucursales con códigos de entidades financieras de la plantilla B_01.02.</a:t>
            </a:r>
          </a:p>
        </p:txBody>
      </p:sp>
      <p:sp>
        <p:nvSpPr>
          <p:cNvPr id="4" name="Marcador de número de diapositiva 3"/>
          <p:cNvSpPr>
            <a:spLocks noGrp="1"/>
          </p:cNvSpPr>
          <p:nvPr>
            <p:ph type="sldNum" sz="quarter" idx="5"/>
          </p:nvPr>
        </p:nvSpPr>
        <p:spPr/>
        <p:txBody>
          <a:bodyPr/>
          <a:lstStyle/>
          <a:p>
            <a:fld id="{1D456798-DD35-436A-B061-381981847C9D}" type="slidenum">
              <a:rPr lang="es-ES" smtClean="0"/>
              <a:t>8</a:t>
            </a:fld>
            <a:endParaRPr lang="es-ES"/>
          </a:p>
        </p:txBody>
      </p:sp>
    </p:spTree>
    <p:extLst>
      <p:ext uri="{BB962C8B-B14F-4D97-AF65-F5344CB8AC3E}">
        <p14:creationId xmlns:p14="http://schemas.microsoft.com/office/powerpoint/2010/main" val="6111229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En las plantillas B_02 se incluyen información sobre los acuerdos contractuales.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En primer lugar, en la plantilla B_02.01 se recoge información general sobre los acuerdos de servicios TIC mediante datos básicos como código, coste anual y contratos asociados (en el caso de los acuerdos marco). Además, se recogen los contratos directos de las entidades del grupo con proveedores y los contratos intragrupo. Por lo tanto, no se incluyen los acuerdos entre proveedores terceros y sus subcontratistas (aunque en otras pestañas sí que se indiquen dichos proveedores subcontratados)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En la plantilla B_02.02 se recoge información más específica sobre los contratos, asociando cada contrato registrado en la plantilla B_02.01 con las funciones de la entidad a las que da servicio. Por lo tanto, se asocian los acuerdos con registros de la plantilla de entidades financieras por un lado (B_01.02) y con registros de la plantilla de funciones (B_06.01) por otro.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dirty="0"/>
              <a:t>En la plantilla B_02.03 se indica la relación de acuerdos intragrupo para dar servicios de TIC a las entidades financieras. Se asocian registros de la plantilla B_02.01 para poder indicar los vínculos entre los acuerdos intragrupo y los acuerdos bien con otras entidades intragrupo (formando una cadena de contratación intragrupo) o bien con proveedores directos </a:t>
            </a:r>
            <a:r>
              <a:rPr lang="es-ES" dirty="0" err="1"/>
              <a:t>extragrupo</a:t>
            </a:r>
            <a:r>
              <a:rPr lang="es-ES" dirty="0"/>
              <a:t>. Esta plantilla puede dejarse en blanco si no hay acuerdos intragrupo de servicios de TIC que registrar.</a:t>
            </a:r>
          </a:p>
          <a:p>
            <a:endParaRPr lang="es-ES" dirty="0"/>
          </a:p>
        </p:txBody>
      </p:sp>
      <p:sp>
        <p:nvSpPr>
          <p:cNvPr id="4" name="Marcador de número de diapositiva 3"/>
          <p:cNvSpPr>
            <a:spLocks noGrp="1"/>
          </p:cNvSpPr>
          <p:nvPr>
            <p:ph type="sldNum" sz="quarter" idx="5"/>
          </p:nvPr>
        </p:nvSpPr>
        <p:spPr/>
        <p:txBody>
          <a:bodyPr/>
          <a:lstStyle/>
          <a:p>
            <a:fld id="{1D456798-DD35-436A-B061-381981847C9D}" type="slidenum">
              <a:rPr lang="es-ES" smtClean="0"/>
              <a:t>9</a:t>
            </a:fld>
            <a:endParaRPr lang="es-ES"/>
          </a:p>
        </p:txBody>
      </p:sp>
    </p:spTree>
    <p:extLst>
      <p:ext uri="{BB962C8B-B14F-4D97-AF65-F5344CB8AC3E}">
        <p14:creationId xmlns:p14="http://schemas.microsoft.com/office/powerpoint/2010/main" val="40606503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A2518EC-2555-4AEA-E6C9-2DDDDEAD78D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42D9F7CA-E041-A3D9-9E01-0F93775467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DFCAF9D6-4302-7559-20A2-8AFEF8460970}"/>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5" name="Marcador de pie de página 4">
            <a:extLst>
              <a:ext uri="{FF2B5EF4-FFF2-40B4-BE49-F238E27FC236}">
                <a16:creationId xmlns:a16="http://schemas.microsoft.com/office/drawing/2014/main" id="{0BF5FC01-6EB5-4EF3-24B0-3B017A575AE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9523B73C-C420-C83E-AA8B-B13595F43237}"/>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4074666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18BDFC-74B5-B1C6-9B0A-5DD92866FF0E}"/>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8754E7B5-9E4D-4795-D0DD-C1FE2B77FAEF}"/>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2DF07EED-AED8-DFA7-02E5-3BD9CA436B5D}"/>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5" name="Marcador de pie de página 4">
            <a:extLst>
              <a:ext uri="{FF2B5EF4-FFF2-40B4-BE49-F238E27FC236}">
                <a16:creationId xmlns:a16="http://schemas.microsoft.com/office/drawing/2014/main" id="{C59276BC-DF36-79D1-52DB-A9084193E49F}"/>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07F24F10-AACD-E49C-911F-B5DCE9A3DEA2}"/>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2748686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E21F83EC-7D17-1DE0-D07C-73CF65D47471}"/>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235E2544-3BD5-0050-9FD7-59C9F0EBAB01}"/>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1FA4B2C5-0447-9C6C-A625-025E3B30C224}"/>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5" name="Marcador de pie de página 4">
            <a:extLst>
              <a:ext uri="{FF2B5EF4-FFF2-40B4-BE49-F238E27FC236}">
                <a16:creationId xmlns:a16="http://schemas.microsoft.com/office/drawing/2014/main" id="{7FB4CDE9-520E-9CEE-2382-71064AC13720}"/>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55DA8AD0-D800-6A05-BA5A-57408FD7C2A6}"/>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544571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ortada">
    <p:spTree>
      <p:nvGrpSpPr>
        <p:cNvPr id="1" name=""/>
        <p:cNvGrpSpPr/>
        <p:nvPr/>
      </p:nvGrpSpPr>
      <p:grpSpPr>
        <a:xfrm>
          <a:off x="0" y="0"/>
          <a:ext cx="0" cy="0"/>
          <a:chOff x="0" y="0"/>
          <a:chExt cx="0" cy="0"/>
        </a:xfrm>
      </p:grpSpPr>
      <p:pic>
        <p:nvPicPr>
          <p:cNvPr id="22" name="Imagen 21">
            <a:extLst>
              <a:ext uri="{FF2B5EF4-FFF2-40B4-BE49-F238E27FC236}">
                <a16:creationId xmlns:a16="http://schemas.microsoft.com/office/drawing/2014/main" id="{832554EF-1993-AC4E-8436-7404AFAC30E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59"/>
            <a:ext cx="12192000" cy="6855883"/>
          </a:xfrm>
          <a:prstGeom prst="rect">
            <a:avLst/>
          </a:prstGeom>
        </p:spPr>
      </p:pic>
      <p:sp>
        <p:nvSpPr>
          <p:cNvPr id="8" name="Google Shape;71;p8">
            <a:extLst>
              <a:ext uri="{FF2B5EF4-FFF2-40B4-BE49-F238E27FC236}">
                <a16:creationId xmlns:a16="http://schemas.microsoft.com/office/drawing/2014/main" id="{79F35179-DC64-4141-A1BE-E04A2E349D66}"/>
              </a:ext>
            </a:extLst>
          </p:cNvPr>
          <p:cNvSpPr/>
          <p:nvPr userDrawn="1"/>
        </p:nvSpPr>
        <p:spPr>
          <a:xfrm rot="10800000" flipH="1">
            <a:off x="6436067" y="3548637"/>
            <a:ext cx="5768659" cy="3313672"/>
          </a:xfrm>
          <a:custGeom>
            <a:avLst/>
            <a:gdLst/>
            <a:ahLst/>
            <a:cxnLst/>
            <a:rect l="l" t="t" r="r" b="b"/>
            <a:pathLst>
              <a:path w="99597" h="68476" extrusionOk="0">
                <a:moveTo>
                  <a:pt x="99596" y="0"/>
                </a:moveTo>
                <a:lnTo>
                  <a:pt x="0" y="21"/>
                </a:lnTo>
                <a:lnTo>
                  <a:pt x="99596" y="68476"/>
                </a:lnTo>
                <a:lnTo>
                  <a:pt x="99596" y="0"/>
                </a:lnTo>
                <a:close/>
              </a:path>
            </a:pathLst>
          </a:custGeom>
          <a:solidFill>
            <a:srgbClr val="EDEDEB">
              <a:alpha val="88000"/>
            </a:srgbClr>
          </a:solidFill>
          <a:ln>
            <a:noFill/>
          </a:ln>
        </p:spPr>
        <p:txBody>
          <a:bodyPr spcFirstLastPara="1" wrap="square" lIns="121862" tIns="121862" rIns="121862" bIns="121862" anchor="ctr" anchorCtr="0">
            <a:noAutofit/>
          </a:bodyPr>
          <a:lstStyle/>
          <a:p>
            <a:pPr marL="0" lvl="0" indent="0" algn="l" rtl="0">
              <a:spcBef>
                <a:spcPts val="0"/>
              </a:spcBef>
              <a:spcAft>
                <a:spcPts val="0"/>
              </a:spcAft>
              <a:buNone/>
            </a:pPr>
            <a:endParaRPr sz="2399" dirty="0"/>
          </a:p>
        </p:txBody>
      </p:sp>
      <p:sp>
        <p:nvSpPr>
          <p:cNvPr id="9" name="Google Shape;72;p8">
            <a:extLst>
              <a:ext uri="{FF2B5EF4-FFF2-40B4-BE49-F238E27FC236}">
                <a16:creationId xmlns:a16="http://schemas.microsoft.com/office/drawing/2014/main" id="{EA0D8B96-8B13-B540-9B21-F5CFE2DDB986}"/>
              </a:ext>
            </a:extLst>
          </p:cNvPr>
          <p:cNvSpPr/>
          <p:nvPr userDrawn="1"/>
        </p:nvSpPr>
        <p:spPr>
          <a:xfrm rot="10800000">
            <a:off x="6988831" y="5036050"/>
            <a:ext cx="5215895" cy="1826259"/>
          </a:xfrm>
          <a:custGeom>
            <a:avLst/>
            <a:gdLst/>
            <a:ahLst/>
            <a:cxnLst/>
            <a:rect l="l" t="t" r="r" b="b"/>
            <a:pathLst>
              <a:path w="99597" h="36908" extrusionOk="0">
                <a:moveTo>
                  <a:pt x="0" y="0"/>
                </a:moveTo>
                <a:lnTo>
                  <a:pt x="0" y="36907"/>
                </a:lnTo>
                <a:lnTo>
                  <a:pt x="99596" y="11"/>
                </a:lnTo>
                <a:lnTo>
                  <a:pt x="0" y="0"/>
                </a:lnTo>
                <a:close/>
              </a:path>
            </a:pathLst>
          </a:custGeom>
          <a:solidFill>
            <a:srgbClr val="223947"/>
          </a:solidFill>
          <a:ln>
            <a:noFill/>
          </a:ln>
          <a:effectLst>
            <a:outerShdw blurRad="57150" dist="19050" dir="5400000" algn="bl" rotWithShape="0">
              <a:srgbClr val="000000">
                <a:alpha val="50000"/>
              </a:srgbClr>
            </a:outerShdw>
          </a:effectLst>
        </p:spPr>
        <p:txBody>
          <a:bodyPr spcFirstLastPara="1" wrap="square" lIns="121862" tIns="121862" rIns="121862" bIns="121862" anchor="ctr" anchorCtr="0">
            <a:noAutofit/>
          </a:bodyPr>
          <a:lstStyle/>
          <a:p>
            <a:pPr marL="0" marR="0" lvl="0" indent="0" algn="l" rtl="0">
              <a:lnSpc>
                <a:spcPct val="100000"/>
              </a:lnSpc>
              <a:spcBef>
                <a:spcPts val="0"/>
              </a:spcBef>
              <a:spcAft>
                <a:spcPts val="0"/>
              </a:spcAft>
              <a:buNone/>
            </a:pPr>
            <a:endParaRPr sz="2399" dirty="0"/>
          </a:p>
        </p:txBody>
      </p:sp>
      <p:sp>
        <p:nvSpPr>
          <p:cNvPr id="10" name="Google Shape;73;p8">
            <a:extLst>
              <a:ext uri="{FF2B5EF4-FFF2-40B4-BE49-F238E27FC236}">
                <a16:creationId xmlns:a16="http://schemas.microsoft.com/office/drawing/2014/main" id="{40DB1E9B-48B8-2C4B-BF14-E5EA8E536C26}"/>
              </a:ext>
            </a:extLst>
          </p:cNvPr>
          <p:cNvSpPr/>
          <p:nvPr userDrawn="1"/>
        </p:nvSpPr>
        <p:spPr>
          <a:xfrm rot="10800000">
            <a:off x="6988831" y="5452683"/>
            <a:ext cx="5215895" cy="1409626"/>
          </a:xfrm>
          <a:custGeom>
            <a:avLst/>
            <a:gdLst/>
            <a:ahLst/>
            <a:cxnLst/>
            <a:rect l="l" t="t" r="r" b="b"/>
            <a:pathLst>
              <a:path w="99597" h="28488" extrusionOk="0">
                <a:moveTo>
                  <a:pt x="0" y="1"/>
                </a:moveTo>
                <a:lnTo>
                  <a:pt x="0" y="28488"/>
                </a:lnTo>
                <a:lnTo>
                  <a:pt x="99596" y="1"/>
                </a:lnTo>
                <a:close/>
              </a:path>
            </a:pathLst>
          </a:custGeom>
          <a:solidFill>
            <a:srgbClr val="4F4F4F">
              <a:alpha val="60000"/>
            </a:srgbClr>
          </a:solidFill>
          <a:ln>
            <a:noFill/>
          </a:ln>
        </p:spPr>
        <p:txBody>
          <a:bodyPr spcFirstLastPara="1" wrap="square" lIns="121862" tIns="121862" rIns="121862" bIns="121862" anchor="ctr" anchorCtr="0">
            <a:noAutofit/>
          </a:bodyPr>
          <a:lstStyle/>
          <a:p>
            <a:pPr marL="0" lvl="0" indent="0" algn="l" rtl="0">
              <a:spcBef>
                <a:spcPts val="0"/>
              </a:spcBef>
              <a:spcAft>
                <a:spcPts val="0"/>
              </a:spcAft>
              <a:buNone/>
            </a:pPr>
            <a:endParaRPr sz="2399" dirty="0"/>
          </a:p>
        </p:txBody>
      </p:sp>
      <p:sp>
        <p:nvSpPr>
          <p:cNvPr id="11" name="Google Shape;74;p8">
            <a:extLst>
              <a:ext uri="{FF2B5EF4-FFF2-40B4-BE49-F238E27FC236}">
                <a16:creationId xmlns:a16="http://schemas.microsoft.com/office/drawing/2014/main" id="{9D58E451-98D9-0548-93F9-19B64772DDEA}"/>
              </a:ext>
            </a:extLst>
          </p:cNvPr>
          <p:cNvSpPr/>
          <p:nvPr userDrawn="1"/>
        </p:nvSpPr>
        <p:spPr>
          <a:xfrm rot="-5400000">
            <a:off x="-1732222" y="1713043"/>
            <a:ext cx="5762564" cy="2323619"/>
          </a:xfrm>
          <a:custGeom>
            <a:avLst/>
            <a:gdLst/>
            <a:ahLst/>
            <a:cxnLst/>
            <a:rect l="l" t="t" r="r" b="b"/>
            <a:pathLst>
              <a:path w="99597" h="68476" extrusionOk="0">
                <a:moveTo>
                  <a:pt x="99596" y="0"/>
                </a:moveTo>
                <a:lnTo>
                  <a:pt x="0" y="21"/>
                </a:lnTo>
                <a:lnTo>
                  <a:pt x="99596" y="68476"/>
                </a:lnTo>
                <a:lnTo>
                  <a:pt x="99596" y="0"/>
                </a:lnTo>
                <a:close/>
              </a:path>
            </a:pathLst>
          </a:custGeom>
          <a:solidFill>
            <a:srgbClr val="ECECEC"/>
          </a:solidFill>
          <a:ln>
            <a:noFill/>
          </a:ln>
        </p:spPr>
        <p:txBody>
          <a:bodyPr spcFirstLastPara="1" wrap="square" lIns="121862" tIns="121862" rIns="121862" bIns="121862" anchor="ctr" anchorCtr="0">
            <a:noAutofit/>
          </a:bodyPr>
          <a:lstStyle/>
          <a:p>
            <a:pPr marL="0" lvl="0" indent="0" algn="l" rtl="0">
              <a:spcBef>
                <a:spcPts val="0"/>
              </a:spcBef>
              <a:spcAft>
                <a:spcPts val="0"/>
              </a:spcAft>
              <a:buNone/>
            </a:pPr>
            <a:endParaRPr sz="2399" dirty="0"/>
          </a:p>
        </p:txBody>
      </p:sp>
      <p:sp>
        <p:nvSpPr>
          <p:cNvPr id="12" name="Google Shape;75;p8">
            <a:extLst>
              <a:ext uri="{FF2B5EF4-FFF2-40B4-BE49-F238E27FC236}">
                <a16:creationId xmlns:a16="http://schemas.microsoft.com/office/drawing/2014/main" id="{27765878-D45C-B14F-99C2-2B98EA03E58A}"/>
              </a:ext>
            </a:extLst>
          </p:cNvPr>
          <p:cNvSpPr/>
          <p:nvPr userDrawn="1"/>
        </p:nvSpPr>
        <p:spPr>
          <a:xfrm rot="-5400000" flipH="1">
            <a:off x="-676832" y="657653"/>
            <a:ext cx="3652754" cy="2324589"/>
          </a:xfrm>
          <a:custGeom>
            <a:avLst/>
            <a:gdLst/>
            <a:ahLst/>
            <a:cxnLst/>
            <a:rect l="l" t="t" r="r" b="b"/>
            <a:pathLst>
              <a:path w="99597" h="36908" extrusionOk="0">
                <a:moveTo>
                  <a:pt x="0" y="0"/>
                </a:moveTo>
                <a:lnTo>
                  <a:pt x="0" y="36907"/>
                </a:lnTo>
                <a:lnTo>
                  <a:pt x="99596" y="11"/>
                </a:lnTo>
                <a:lnTo>
                  <a:pt x="0" y="0"/>
                </a:lnTo>
                <a:close/>
              </a:path>
            </a:pathLst>
          </a:custGeom>
          <a:solidFill>
            <a:srgbClr val="AD2144"/>
          </a:solidFill>
          <a:ln>
            <a:noFill/>
          </a:ln>
        </p:spPr>
        <p:txBody>
          <a:bodyPr spcFirstLastPara="1" wrap="square" lIns="121862" tIns="121862" rIns="121862" bIns="121862" anchor="ctr" anchorCtr="0">
            <a:noAutofit/>
          </a:bodyPr>
          <a:lstStyle/>
          <a:p>
            <a:pPr marL="0" marR="0" lvl="0" indent="0" algn="l" rtl="0">
              <a:lnSpc>
                <a:spcPct val="100000"/>
              </a:lnSpc>
              <a:spcBef>
                <a:spcPts val="0"/>
              </a:spcBef>
              <a:spcAft>
                <a:spcPts val="0"/>
              </a:spcAft>
              <a:buNone/>
            </a:pPr>
            <a:endParaRPr sz="2399" dirty="0"/>
          </a:p>
        </p:txBody>
      </p:sp>
      <p:sp>
        <p:nvSpPr>
          <p:cNvPr id="13" name="Google Shape;76;p8">
            <a:extLst>
              <a:ext uri="{FF2B5EF4-FFF2-40B4-BE49-F238E27FC236}">
                <a16:creationId xmlns:a16="http://schemas.microsoft.com/office/drawing/2014/main" id="{C6C22511-2F43-1F43-AF19-87B17409A570}"/>
              </a:ext>
            </a:extLst>
          </p:cNvPr>
          <p:cNvSpPr/>
          <p:nvPr userDrawn="1"/>
        </p:nvSpPr>
        <p:spPr>
          <a:xfrm rot="-5400000" flipH="1">
            <a:off x="-285662" y="266483"/>
            <a:ext cx="2837970" cy="2292144"/>
          </a:xfrm>
          <a:custGeom>
            <a:avLst/>
            <a:gdLst/>
            <a:ahLst/>
            <a:cxnLst/>
            <a:rect l="l" t="t" r="r" b="b"/>
            <a:pathLst>
              <a:path w="99597" h="28488" extrusionOk="0">
                <a:moveTo>
                  <a:pt x="0" y="1"/>
                </a:moveTo>
                <a:lnTo>
                  <a:pt x="0" y="28488"/>
                </a:lnTo>
                <a:lnTo>
                  <a:pt x="99596" y="1"/>
                </a:lnTo>
                <a:close/>
              </a:path>
            </a:pathLst>
          </a:custGeom>
          <a:solidFill>
            <a:srgbClr val="801832"/>
          </a:solidFill>
          <a:ln>
            <a:noFill/>
          </a:ln>
        </p:spPr>
        <p:txBody>
          <a:bodyPr spcFirstLastPara="1" wrap="square" lIns="121862" tIns="121862" rIns="121862" bIns="121862" anchor="ctr" anchorCtr="0">
            <a:noAutofit/>
          </a:bodyPr>
          <a:lstStyle/>
          <a:p>
            <a:pPr marL="0" marR="0" lvl="0" indent="0" algn="l" rtl="0">
              <a:lnSpc>
                <a:spcPct val="100000"/>
              </a:lnSpc>
              <a:spcBef>
                <a:spcPts val="0"/>
              </a:spcBef>
              <a:spcAft>
                <a:spcPts val="0"/>
              </a:spcAft>
              <a:buNone/>
            </a:pPr>
            <a:endParaRPr sz="2399" dirty="0"/>
          </a:p>
        </p:txBody>
      </p:sp>
      <p:cxnSp>
        <p:nvCxnSpPr>
          <p:cNvPr id="14" name="Conector recto 13">
            <a:extLst>
              <a:ext uri="{FF2B5EF4-FFF2-40B4-BE49-F238E27FC236}">
                <a16:creationId xmlns:a16="http://schemas.microsoft.com/office/drawing/2014/main" id="{8ED6E9FC-2482-2F41-BB65-D4BA72493AA7}"/>
              </a:ext>
            </a:extLst>
          </p:cNvPr>
          <p:cNvCxnSpPr>
            <a:cxnSpLocks/>
          </p:cNvCxnSpPr>
          <p:nvPr userDrawn="1"/>
        </p:nvCxnSpPr>
        <p:spPr>
          <a:xfrm flipH="1">
            <a:off x="5010275" y="3646325"/>
            <a:ext cx="1978556" cy="0"/>
          </a:xfrm>
          <a:prstGeom prst="line">
            <a:avLst/>
          </a:prstGeom>
          <a:ln w="25400">
            <a:solidFill>
              <a:srgbClr val="223947"/>
            </a:solidFill>
          </a:ln>
        </p:spPr>
        <p:style>
          <a:lnRef idx="1">
            <a:schemeClr val="accent1"/>
          </a:lnRef>
          <a:fillRef idx="0">
            <a:schemeClr val="accent1"/>
          </a:fillRef>
          <a:effectRef idx="0">
            <a:schemeClr val="accent1"/>
          </a:effectRef>
          <a:fontRef idx="minor">
            <a:schemeClr val="tx1"/>
          </a:fontRef>
        </p:style>
      </p:cxnSp>
      <p:pic>
        <p:nvPicPr>
          <p:cNvPr id="15" name="Imagen 14">
            <a:extLst>
              <a:ext uri="{FF2B5EF4-FFF2-40B4-BE49-F238E27FC236}">
                <a16:creationId xmlns:a16="http://schemas.microsoft.com/office/drawing/2014/main" id="{A5681CA6-E269-6948-9B8D-40EE93C2C21B}"/>
              </a:ext>
            </a:extLst>
          </p:cNvPr>
          <p:cNvPicPr>
            <a:picLocks noChangeAspect="1"/>
          </p:cNvPicPr>
          <p:nvPr userDrawn="1"/>
        </p:nvPicPr>
        <p:blipFill>
          <a:blip r:embed="rId3"/>
          <a:stretch>
            <a:fillRect/>
          </a:stretch>
        </p:blipFill>
        <p:spPr>
          <a:xfrm>
            <a:off x="5418716" y="-6431"/>
            <a:ext cx="1354569" cy="1354151"/>
          </a:xfrm>
          <a:prstGeom prst="rect">
            <a:avLst/>
          </a:prstGeom>
        </p:spPr>
      </p:pic>
      <p:sp>
        <p:nvSpPr>
          <p:cNvPr id="2" name="Title 1"/>
          <p:cNvSpPr>
            <a:spLocks noGrp="1"/>
          </p:cNvSpPr>
          <p:nvPr>
            <p:ph type="ctrTitle" hasCustomPrompt="1"/>
          </p:nvPr>
        </p:nvSpPr>
        <p:spPr>
          <a:xfrm>
            <a:off x="1524000" y="1122364"/>
            <a:ext cx="9144000" cy="2387600"/>
          </a:xfrm>
        </p:spPr>
        <p:txBody>
          <a:bodyPr anchor="b">
            <a:normAutofit/>
          </a:bodyPr>
          <a:lstStyle>
            <a:lvl1pPr algn="ctr">
              <a:defRPr sz="3732" b="1" i="0">
                <a:solidFill>
                  <a:srgbClr val="AD2144"/>
                </a:solidFill>
                <a:latin typeface="Arial Black" panose="020B0604020202020204" pitchFamily="34" charset="0"/>
                <a:cs typeface="Arial Black" panose="020B0604020202020204" pitchFamily="34" charset="0"/>
              </a:defRPr>
            </a:lvl1pPr>
          </a:lstStyle>
          <a:p>
            <a:r>
              <a:rPr lang="es-ES" dirty="0"/>
              <a:t>TÍTULO PRESENTACIÓN</a:t>
            </a:r>
            <a:endParaRPr lang="en-US" dirty="0"/>
          </a:p>
        </p:txBody>
      </p:sp>
      <p:sp>
        <p:nvSpPr>
          <p:cNvPr id="3" name="Subtitle 2"/>
          <p:cNvSpPr>
            <a:spLocks noGrp="1"/>
          </p:cNvSpPr>
          <p:nvPr>
            <p:ph type="subTitle" idx="1" hasCustomPrompt="1"/>
          </p:nvPr>
        </p:nvSpPr>
        <p:spPr>
          <a:xfrm>
            <a:off x="1524000" y="3842865"/>
            <a:ext cx="9144000" cy="1655762"/>
          </a:xfrm>
        </p:spPr>
        <p:txBody>
          <a:bodyPr>
            <a:normAutofit/>
          </a:bodyPr>
          <a:lstStyle>
            <a:lvl1pPr marL="0" indent="0" algn="ctr">
              <a:buNone/>
              <a:defRPr sz="1599" b="1" i="0" spc="400">
                <a:solidFill>
                  <a:srgbClr val="223947"/>
                </a:solidFill>
                <a:latin typeface="Arial" panose="020B0604020202020204" pitchFamily="34" charset="0"/>
                <a:cs typeface="Arial" panose="020B0604020202020204" pitchFamily="34" charset="0"/>
              </a:defRPr>
            </a:lvl1pPr>
            <a:lvl2pPr marL="457051" indent="0" algn="ctr">
              <a:buNone/>
              <a:defRPr sz="1999"/>
            </a:lvl2pPr>
            <a:lvl3pPr marL="914103" indent="0" algn="ctr">
              <a:buNone/>
              <a:defRPr sz="1799"/>
            </a:lvl3pPr>
            <a:lvl4pPr marL="1371154" indent="0" algn="ctr">
              <a:buNone/>
              <a:defRPr sz="1599"/>
            </a:lvl4pPr>
            <a:lvl5pPr marL="1828206" indent="0" algn="ctr">
              <a:buNone/>
              <a:defRPr sz="1599"/>
            </a:lvl5pPr>
            <a:lvl6pPr marL="2285257" indent="0" algn="ctr">
              <a:buNone/>
              <a:defRPr sz="1599"/>
            </a:lvl6pPr>
            <a:lvl7pPr marL="2742308" indent="0" algn="ctr">
              <a:buNone/>
              <a:defRPr sz="1599"/>
            </a:lvl7pPr>
            <a:lvl8pPr marL="3199360" indent="0" algn="ctr">
              <a:buNone/>
              <a:defRPr sz="1599"/>
            </a:lvl8pPr>
            <a:lvl9pPr marL="3656411" indent="0" algn="ctr">
              <a:buNone/>
              <a:defRPr sz="1599"/>
            </a:lvl9pPr>
          </a:lstStyle>
          <a:p>
            <a:r>
              <a:rPr lang="es-ES" dirty="0"/>
              <a:t>SUBTÍTULO PRESENTACIÓN</a:t>
            </a:r>
            <a:endParaRPr lang="en-US" dirty="0"/>
          </a:p>
        </p:txBody>
      </p:sp>
      <p:sp>
        <p:nvSpPr>
          <p:cNvPr id="26" name="Marcador de texto 8">
            <a:extLst>
              <a:ext uri="{FF2B5EF4-FFF2-40B4-BE49-F238E27FC236}">
                <a16:creationId xmlns:a16="http://schemas.microsoft.com/office/drawing/2014/main" id="{F6F87D89-8CBB-AF4A-A098-FC46EC6609AE}"/>
              </a:ext>
            </a:extLst>
          </p:cNvPr>
          <p:cNvSpPr>
            <a:spLocks noGrp="1"/>
          </p:cNvSpPr>
          <p:nvPr>
            <p:ph type="body" sz="quarter" idx="46" hasCustomPrompt="1"/>
          </p:nvPr>
        </p:nvSpPr>
        <p:spPr>
          <a:xfrm>
            <a:off x="9780496" y="6084156"/>
            <a:ext cx="2130797" cy="590791"/>
          </a:xfrm>
        </p:spPr>
        <p:txBody>
          <a:bodyPr anchor="b">
            <a:normAutofit/>
          </a:bodyPr>
          <a:lstStyle>
            <a:lvl1pPr marL="0" indent="0" algn="ctr">
              <a:buNone/>
              <a:defRPr sz="1066" b="0" i="1" spc="400">
                <a:solidFill>
                  <a:schemeClr val="bg1"/>
                </a:solidFill>
                <a:latin typeface="Arial" panose="020B0604020202020204" pitchFamily="34" charset="0"/>
                <a:cs typeface="Arial" panose="020B0604020202020204" pitchFamily="34" charset="0"/>
              </a:defRPr>
            </a:lvl1pPr>
          </a:lstStyle>
          <a:p>
            <a:r>
              <a:rPr lang="es-ES" dirty="0"/>
              <a:t>09 / 01 / 2020</a:t>
            </a:r>
          </a:p>
        </p:txBody>
      </p:sp>
    </p:spTree>
    <p:extLst>
      <p:ext uri="{BB962C8B-B14F-4D97-AF65-F5344CB8AC3E}">
        <p14:creationId xmlns:p14="http://schemas.microsoft.com/office/powerpoint/2010/main" val="356398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DA0541-3BF5-C742-6942-109A8A9A8B44}"/>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EEE2855A-8E18-4139-243A-3A3A318A6C23}"/>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4EC4D205-D341-F2C9-D6E4-DCD48DCC6DBB}"/>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5" name="Marcador de pie de página 4">
            <a:extLst>
              <a:ext uri="{FF2B5EF4-FFF2-40B4-BE49-F238E27FC236}">
                <a16:creationId xmlns:a16="http://schemas.microsoft.com/office/drawing/2014/main" id="{136607A6-6EA2-2AB7-2934-B6927E6DC36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8EB4491-5FB1-F545-8D1C-133363BABE07}"/>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39961890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89118DE-7826-1B08-76F9-946996304406}"/>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D88BC905-08F0-8A0F-B351-1671098E6F0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428C7CC8-9D9A-A82C-6E06-A29B2FE6B0F2}"/>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5" name="Marcador de pie de página 4">
            <a:extLst>
              <a:ext uri="{FF2B5EF4-FFF2-40B4-BE49-F238E27FC236}">
                <a16:creationId xmlns:a16="http://schemas.microsoft.com/office/drawing/2014/main" id="{D98E837D-9BD8-33A8-6E5C-B04CE568C5CF}"/>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FB60A543-04F8-676C-60D5-14A52A816B3E}"/>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13668329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1427B6F-138F-BCFC-1B49-30B2924DFA95}"/>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432B5454-5335-B1FC-4DBD-175424C2DFD5}"/>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09E2B20D-1E2A-D75E-39ED-29904C1E1E0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D3D6B159-CB99-EFEE-F36C-FC62FC471755}"/>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6" name="Marcador de pie de página 5">
            <a:extLst>
              <a:ext uri="{FF2B5EF4-FFF2-40B4-BE49-F238E27FC236}">
                <a16:creationId xmlns:a16="http://schemas.microsoft.com/office/drawing/2014/main" id="{EDE1224D-3671-CD6E-DBAC-D808650829DA}"/>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82FD795-7046-78A8-6FCB-B49E18C56DDE}"/>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4239528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171F62-454F-7325-6C44-DA0C3E2682F4}"/>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151902E0-4D26-FA25-0E59-5DAA0C02E2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48FB8481-BCBF-F7BA-824D-3A5A96A913BF}"/>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A575C8CD-8C01-F4C2-A170-74077A4663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72CCB436-1F72-55FA-E1BC-B7B3C1AD9202}"/>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B75FBC44-AA45-F221-DA73-5638FFD3FA3C}"/>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8" name="Marcador de pie de página 7">
            <a:extLst>
              <a:ext uri="{FF2B5EF4-FFF2-40B4-BE49-F238E27FC236}">
                <a16:creationId xmlns:a16="http://schemas.microsoft.com/office/drawing/2014/main" id="{0804861F-C4AF-6DFB-49BE-F0DFF63A9D5E}"/>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26604810-9CFA-2E9D-3472-5E33365D1350}"/>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3236698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4266DD-F10D-36DF-7A1F-69F7D7D0D524}"/>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4E1157A3-9975-F5B5-F3FC-591AD18EC4E9}"/>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4" name="Marcador de pie de página 3">
            <a:extLst>
              <a:ext uri="{FF2B5EF4-FFF2-40B4-BE49-F238E27FC236}">
                <a16:creationId xmlns:a16="http://schemas.microsoft.com/office/drawing/2014/main" id="{29602582-B914-0F06-852F-079D5B78730D}"/>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CCD094C8-72A1-9287-F313-5CEFA3E7E437}"/>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855937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CF0A3E5B-F6F0-34B7-B7F5-8BBA899241C3}"/>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3" name="Marcador de pie de página 2">
            <a:extLst>
              <a:ext uri="{FF2B5EF4-FFF2-40B4-BE49-F238E27FC236}">
                <a16:creationId xmlns:a16="http://schemas.microsoft.com/office/drawing/2014/main" id="{E70643D1-A3AB-D1A5-207D-C3D85BA4015F}"/>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95F038D9-2A41-FE91-8B26-C2AE4AD42CD4}"/>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4194466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09139C-3C90-1464-697C-4365E846FAE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B10D933F-EE00-4727-BBB1-CAFEAB51ADA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6DFBF0DB-0AF3-4639-F2E4-12C6E353D8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5F9D7B7-DD98-B2EF-685F-87F912291576}"/>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6" name="Marcador de pie de página 5">
            <a:extLst>
              <a:ext uri="{FF2B5EF4-FFF2-40B4-BE49-F238E27FC236}">
                <a16:creationId xmlns:a16="http://schemas.microsoft.com/office/drawing/2014/main" id="{6DDF4BD6-DA04-0195-F8B2-215890633D37}"/>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E79D464-1E82-7A19-A217-9ADA55B2F183}"/>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1932500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419744-1448-1CBA-6819-28231261400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6F306675-2CE8-3296-FAA1-46EF883ACF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7A78E1AB-E434-7C22-A0D3-9E159FB03F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75906BB-5A5A-3C77-9550-4ADD116CF842}"/>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6" name="Marcador de pie de página 5">
            <a:extLst>
              <a:ext uri="{FF2B5EF4-FFF2-40B4-BE49-F238E27FC236}">
                <a16:creationId xmlns:a16="http://schemas.microsoft.com/office/drawing/2014/main" id="{C82768F7-769B-C3F2-BF0E-8B2A8A67B531}"/>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04749892-988C-0090-B332-122C4FD5546A}"/>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1768998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839FE67D-CADF-FC22-64AC-9986C2FA9C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81EB7BEC-334F-B92B-5FAF-645BE698688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8DB97F45-DF94-AC18-2589-818E684721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51D515B-8A51-499F-B3A1-34455525ADCA}" type="datetimeFigureOut">
              <a:rPr lang="es-ES" smtClean="0"/>
              <a:t>12/12/2025</a:t>
            </a:fld>
            <a:endParaRPr lang="es-ES"/>
          </a:p>
        </p:txBody>
      </p:sp>
      <p:sp>
        <p:nvSpPr>
          <p:cNvPr id="5" name="Marcador de pie de página 4">
            <a:extLst>
              <a:ext uri="{FF2B5EF4-FFF2-40B4-BE49-F238E27FC236}">
                <a16:creationId xmlns:a16="http://schemas.microsoft.com/office/drawing/2014/main" id="{79D83442-D9EA-1E07-8FA3-36E7925EEA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323086E8-8BFD-8EBA-2D8B-E04658A8E4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E40F866-E7D3-4DD5-A219-B984347A8238}" type="slidenum">
              <a:rPr lang="es-ES" smtClean="0"/>
              <a:t>‹Nº›</a:t>
            </a:fld>
            <a:endParaRPr lang="es-ES"/>
          </a:p>
        </p:txBody>
      </p:sp>
    </p:spTree>
    <p:extLst>
      <p:ext uri="{BB962C8B-B14F-4D97-AF65-F5344CB8AC3E}">
        <p14:creationId xmlns:p14="http://schemas.microsoft.com/office/powerpoint/2010/main" val="29635985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2.xml"/><Relationship Id="rId7" Type="http://schemas.openxmlformats.org/officeDocument/2006/relationships/image" Target="../media/image24.png"/><Relationship Id="rId2" Type="http://schemas.openxmlformats.org/officeDocument/2006/relationships/audio" Target="../media/media9.m4a"/><Relationship Id="rId1" Type="http://schemas.microsoft.com/office/2007/relationships/media" Target="../media/media9.m4a"/><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3.png"/><Relationship Id="rId5" Type="http://schemas.openxmlformats.org/officeDocument/2006/relationships/image" Target="../media/image25.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2.xml"/><Relationship Id="rId7" Type="http://schemas.openxmlformats.org/officeDocument/2006/relationships/image" Target="../media/image28.png"/><Relationship Id="rId2" Type="http://schemas.openxmlformats.org/officeDocument/2006/relationships/audio" Target="../media/media11.m4a"/><Relationship Id="rId1" Type="http://schemas.microsoft.com/office/2007/relationships/media" Target="../media/media11.m4a"/><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hyperlink" Target="https://www.eiopa.europa.eu/qa-regulation/questions-and-answers-database/dora092-3076_en" TargetMode="External"/><Relationship Id="rId3" Type="http://schemas.openxmlformats.org/officeDocument/2006/relationships/slideLayout" Target="../slideLayouts/slideLayout2.xml"/><Relationship Id="rId7" Type="http://schemas.openxmlformats.org/officeDocument/2006/relationships/hyperlink" Target="https://www.eiopa.europa.eu/qa-regulation/questions-and-answers-database/dora019-2959_en" TargetMode="External"/><Relationship Id="rId2" Type="http://schemas.openxmlformats.org/officeDocument/2006/relationships/audio" Target="../media/media12.m4a"/><Relationship Id="rId1" Type="http://schemas.microsoft.com/office/2007/relationships/media" Target="../media/media12.m4a"/><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notesSlide" Target="../notesSlides/notesSlide13.xml"/><Relationship Id="rId9"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13.m4a"/><Relationship Id="rId1" Type="http://schemas.microsoft.com/office/2007/relationships/media" Target="../media/media13.m4a"/><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3.png"/><Relationship Id="rId5" Type="http://schemas.openxmlformats.org/officeDocument/2006/relationships/image" Target="../media/image33.png"/><Relationship Id="rId4"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hyperlink" Target="https://www.cnmv.es/Portal/Ciberseguridad" TargetMode="External"/><Relationship Id="rId2" Type="http://schemas.openxmlformats.org/officeDocument/2006/relationships/hyperlink" Target="mailto:ciberseguridad@cnmv.es" TargetMode="Externa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8" Type="http://schemas.openxmlformats.org/officeDocument/2006/relationships/hyperlink" Target="https://www.esma.europa.eu/joint-committee/joint-qas" TargetMode="External"/><Relationship Id="rId3" Type="http://schemas.openxmlformats.org/officeDocument/2006/relationships/slideLayout" Target="../slideLayouts/slideLayout2.xml"/><Relationship Id="rId7" Type="http://schemas.openxmlformats.org/officeDocument/2006/relationships/hyperlink" Target="https://www.eba.europa.eu/activities/direct-supervision-and-oversight/digital-operational-resilience-act/preparation-dora-application" TargetMode="External"/><Relationship Id="rId2" Type="http://schemas.openxmlformats.org/officeDocument/2006/relationships/audio" Target="../media/media2.m4a"/><Relationship Id="rId1" Type="http://schemas.microsoft.com/office/2007/relationships/media" Target="../media/media2.m4a"/><Relationship Id="rId6" Type="http://schemas.openxmlformats.org/officeDocument/2006/relationships/hyperlink" Target="https://eur-lex.europa.eu/legal-content/ES/TXT/HTML/?uri=OJ:L_202402956" TargetMode="External"/><Relationship Id="rId5" Type="http://schemas.openxmlformats.org/officeDocument/2006/relationships/hyperlink" Target="https://www.cnmv.es/Portal/Ciberseguridad" TargetMode="External"/><Relationship Id="rId4" Type="http://schemas.openxmlformats.org/officeDocument/2006/relationships/notesSlide" Target="../notesSlides/notesSlide3.xml"/><Relationship Id="rId9"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3.png"/><Relationship Id="rId5" Type="http://schemas.openxmlformats.org/officeDocument/2006/relationships/image" Target="../media/image5.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slideLayout" Target="../slideLayouts/slideLayout2.xml"/><Relationship Id="rId7" Type="http://schemas.openxmlformats.org/officeDocument/2006/relationships/image" Target="../media/image10.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3.png"/><Relationship Id="rId4" Type="http://schemas.openxmlformats.org/officeDocument/2006/relationships/notesSlide" Target="../notesSlides/notesSlide7.xml"/><Relationship Id="rId9"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slideLayout" Target="../slideLayouts/slideLayout2.xml"/><Relationship Id="rId7" Type="http://schemas.openxmlformats.org/officeDocument/2006/relationships/image" Target="../media/image15.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notesSlide" Target="../notesSlides/notesSlide8.xml"/><Relationship Id="rId9" Type="http://schemas.openxmlformats.org/officeDocument/2006/relationships/image" Target="../media/image3.pn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2.xml"/><Relationship Id="rId7" Type="http://schemas.openxmlformats.org/officeDocument/2006/relationships/image" Target="../media/image19.png"/><Relationship Id="rId2" Type="http://schemas.openxmlformats.org/officeDocument/2006/relationships/audio" Target="../media/media8.m4a"/><Relationship Id="rId1" Type="http://schemas.microsoft.com/office/2007/relationships/media" Target="../media/media8.m4a"/><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3.png"/><Relationship Id="rId4" Type="http://schemas.openxmlformats.org/officeDocument/2006/relationships/notesSlide" Target="../notesSlides/notesSlide9.xml"/><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0496A9-D99A-6E40-8F6B-F6C121F189C9}"/>
              </a:ext>
            </a:extLst>
          </p:cNvPr>
          <p:cNvSpPr>
            <a:spLocks noGrp="1"/>
          </p:cNvSpPr>
          <p:nvPr>
            <p:ph type="ctrTitle"/>
          </p:nvPr>
        </p:nvSpPr>
        <p:spPr>
          <a:xfrm>
            <a:off x="1525411" y="1131069"/>
            <a:ext cx="9141179" cy="2387600"/>
          </a:xfrm>
        </p:spPr>
        <p:txBody>
          <a:bodyPr>
            <a:normAutofit/>
          </a:bodyPr>
          <a:lstStyle/>
          <a:p>
            <a:r>
              <a:rPr lang="es-ES" dirty="0"/>
              <a:t> </a:t>
            </a:r>
            <a:br>
              <a:rPr lang="es-ES" dirty="0"/>
            </a:br>
            <a:endParaRPr lang="es-ES" dirty="0"/>
          </a:p>
        </p:txBody>
      </p:sp>
      <p:sp>
        <p:nvSpPr>
          <p:cNvPr id="3" name="Subtítulo 2">
            <a:extLst>
              <a:ext uri="{FF2B5EF4-FFF2-40B4-BE49-F238E27FC236}">
                <a16:creationId xmlns:a16="http://schemas.microsoft.com/office/drawing/2014/main" id="{997C6CF0-DE28-824B-B9EE-767BEC9525B3}"/>
              </a:ext>
            </a:extLst>
          </p:cNvPr>
          <p:cNvSpPr>
            <a:spLocks noGrp="1"/>
          </p:cNvSpPr>
          <p:nvPr>
            <p:ph type="subTitle" idx="1"/>
          </p:nvPr>
        </p:nvSpPr>
        <p:spPr/>
        <p:txBody>
          <a:bodyPr/>
          <a:lstStyle/>
          <a:p>
            <a:endParaRPr lang="es-ES" dirty="0"/>
          </a:p>
          <a:p>
            <a:endParaRPr lang="es-ES" dirty="0"/>
          </a:p>
        </p:txBody>
      </p:sp>
      <p:sp>
        <p:nvSpPr>
          <p:cNvPr id="4" name="Subtítulo 2">
            <a:extLst>
              <a:ext uri="{FF2B5EF4-FFF2-40B4-BE49-F238E27FC236}">
                <a16:creationId xmlns:a16="http://schemas.microsoft.com/office/drawing/2014/main" id="{20B35AFD-04EC-AA32-BB05-42F3D7484918}"/>
              </a:ext>
            </a:extLst>
          </p:cNvPr>
          <p:cNvSpPr txBox="1">
            <a:spLocks/>
          </p:cNvSpPr>
          <p:nvPr/>
        </p:nvSpPr>
        <p:spPr>
          <a:xfrm>
            <a:off x="1503214" y="3858264"/>
            <a:ext cx="9163376" cy="1640363"/>
          </a:xfrm>
          <a:prstGeom prst="rect">
            <a:avLst/>
          </a:prstGeom>
        </p:spPr>
        <p:txBody>
          <a:bodyPr vert="horz" lIns="121882" tIns="60941" rIns="121882" bIns="60941" rtlCol="0">
            <a:normAutofit/>
          </a:bodyPr>
          <a:lstStyle>
            <a:lvl1pPr marL="0" indent="0" algn="ctr" defTabSz="685800" rtl="0" eaLnBrk="1" latinLnBrk="0" hangingPunct="1">
              <a:lnSpc>
                <a:spcPct val="90000"/>
              </a:lnSpc>
              <a:spcBef>
                <a:spcPts val="750"/>
              </a:spcBef>
              <a:buFont typeface="Arial" panose="020B0604020202020204" pitchFamily="34" charset="0"/>
              <a:buNone/>
              <a:defRPr sz="1200" b="1" i="0" kern="1200" spc="300">
                <a:solidFill>
                  <a:srgbClr val="223947"/>
                </a:solidFill>
                <a:latin typeface="Arial" panose="020B0604020202020204" pitchFamily="34" charset="0"/>
                <a:ea typeface="+mn-ea"/>
                <a:cs typeface="Arial" panose="020B0604020202020204" pitchFamily="34" charset="0"/>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endParaRPr lang="es-ES" sz="1599" dirty="0"/>
          </a:p>
          <a:p>
            <a:r>
              <a:rPr lang="es-ES" sz="1599" dirty="0"/>
              <a:t>D.G. de Política Estratégica y Asuntos Internacionales</a:t>
            </a:r>
          </a:p>
        </p:txBody>
      </p:sp>
      <p:sp>
        <p:nvSpPr>
          <p:cNvPr id="6" name="Título 1">
            <a:extLst>
              <a:ext uri="{FF2B5EF4-FFF2-40B4-BE49-F238E27FC236}">
                <a16:creationId xmlns:a16="http://schemas.microsoft.com/office/drawing/2014/main" id="{2914482B-8626-3115-1892-02F68D253CD5}"/>
              </a:ext>
            </a:extLst>
          </p:cNvPr>
          <p:cNvSpPr txBox="1">
            <a:spLocks/>
          </p:cNvSpPr>
          <p:nvPr/>
        </p:nvSpPr>
        <p:spPr>
          <a:xfrm>
            <a:off x="1677811" y="1283469"/>
            <a:ext cx="9141179"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3732" b="1" i="0" kern="1200">
                <a:solidFill>
                  <a:srgbClr val="AD2144"/>
                </a:solidFill>
                <a:latin typeface="Arial Black" panose="020B0604020202020204" pitchFamily="34" charset="0"/>
                <a:ea typeface="+mj-ea"/>
                <a:cs typeface="Arial Black" panose="020B0604020202020204" pitchFamily="34" charset="0"/>
              </a:defRPr>
            </a:lvl1pPr>
          </a:lstStyle>
          <a:p>
            <a:br>
              <a:rPr lang="es-ES" dirty="0"/>
            </a:br>
            <a:r>
              <a:rPr lang="es-ES" dirty="0"/>
              <a:t>Conceptos sobre el contenido del registro de proveedores</a:t>
            </a:r>
          </a:p>
          <a:p>
            <a:endParaRPr lang="es-ES" dirty="0"/>
          </a:p>
        </p:txBody>
      </p:sp>
    </p:spTree>
    <p:extLst>
      <p:ext uri="{BB962C8B-B14F-4D97-AF65-F5344CB8AC3E}">
        <p14:creationId xmlns:p14="http://schemas.microsoft.com/office/powerpoint/2010/main" val="3545436224"/>
      </p:ext>
    </p:extLst>
  </p:cSld>
  <p:clrMapOvr>
    <a:masterClrMapping/>
  </p:clrMapOvr>
  <mc:AlternateContent xmlns:mc="http://schemas.openxmlformats.org/markup-compatibility/2006" xmlns:p14="http://schemas.microsoft.com/office/powerpoint/2010/main">
    <mc:Choice Requires="p14">
      <p:transition spd="slow" p14:dur="2000" advTm="739"/>
    </mc:Choice>
    <mc:Fallback xmlns="">
      <p:transition spd="slow" advTm="739"/>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53EBC6-D501-4379-2FA3-1AAAE38AC7E3}"/>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9E95B322-EE5B-4F21-C957-885D2633E0CA}"/>
              </a:ext>
            </a:extLst>
          </p:cNvPr>
          <p:cNvSpPr>
            <a:spLocks noGrp="1"/>
          </p:cNvSpPr>
          <p:nvPr>
            <p:ph idx="1"/>
          </p:nvPr>
        </p:nvSpPr>
        <p:spPr>
          <a:xfrm>
            <a:off x="259079" y="179705"/>
            <a:ext cx="11663979" cy="6409354"/>
          </a:xfrm>
        </p:spPr>
        <p:txBody>
          <a:bodyPr>
            <a:normAutofit/>
          </a:bodyPr>
          <a:lstStyle/>
          <a:p>
            <a:pPr marL="0" indent="0">
              <a:buNone/>
            </a:pPr>
            <a:r>
              <a:rPr lang="es-ES" b="1" u="sng" dirty="0"/>
              <a:t>B_03: Firma de acuerdos</a:t>
            </a:r>
          </a:p>
          <a:p>
            <a:pPr marL="0" indent="0">
              <a:buNone/>
            </a:pPr>
            <a:endParaRPr lang="es-ES" sz="1800" b="1" u="sng" dirty="0"/>
          </a:p>
          <a:p>
            <a:r>
              <a:rPr lang="es-ES" sz="2400" dirty="0"/>
              <a:t>B_03.01 – Entidades que firman acuerdos contractuales para la </a:t>
            </a:r>
            <a:r>
              <a:rPr lang="es-ES" sz="2400" u="sng" dirty="0"/>
              <a:t>recepción</a:t>
            </a:r>
            <a:r>
              <a:rPr lang="es-ES" sz="2400" dirty="0"/>
              <a:t> de servicios de TIC</a:t>
            </a:r>
          </a:p>
          <a:p>
            <a:endParaRPr lang="es-ES" sz="2400" dirty="0"/>
          </a:p>
          <a:p>
            <a:endParaRPr lang="es-ES" sz="2400" dirty="0"/>
          </a:p>
          <a:p>
            <a:r>
              <a:rPr lang="es-ES" sz="2400" dirty="0"/>
              <a:t>B03.02 – Proveedores que firman acuerdos contractuales</a:t>
            </a:r>
          </a:p>
          <a:p>
            <a:endParaRPr lang="es-ES" sz="2400" dirty="0"/>
          </a:p>
          <a:p>
            <a:endParaRPr lang="es-ES" sz="1800" dirty="0"/>
          </a:p>
          <a:p>
            <a:endParaRPr lang="es-ES" sz="2400" dirty="0"/>
          </a:p>
          <a:p>
            <a:r>
              <a:rPr lang="es-ES" sz="2400" dirty="0"/>
              <a:t>B03.03 - Entidades que firman acuerdos contractuales para la </a:t>
            </a:r>
            <a:r>
              <a:rPr lang="es-ES" sz="2400" u="sng" dirty="0"/>
              <a:t>prestación</a:t>
            </a:r>
            <a:r>
              <a:rPr lang="es-ES" sz="2400" dirty="0"/>
              <a:t> de servicios de TIC</a:t>
            </a:r>
          </a:p>
        </p:txBody>
      </p:sp>
      <p:pic>
        <p:nvPicPr>
          <p:cNvPr id="4" name="Imagen 3">
            <a:extLst>
              <a:ext uri="{FF2B5EF4-FFF2-40B4-BE49-F238E27FC236}">
                <a16:creationId xmlns:a16="http://schemas.microsoft.com/office/drawing/2014/main" id="{9C3B73BE-8B58-5EDD-BC67-D1E48384857E}"/>
              </a:ext>
            </a:extLst>
          </p:cNvPr>
          <p:cNvPicPr>
            <a:picLocks noChangeAspect="1"/>
          </p:cNvPicPr>
          <p:nvPr/>
        </p:nvPicPr>
        <p:blipFill>
          <a:blip r:embed="rId5"/>
          <a:stretch>
            <a:fillRect/>
          </a:stretch>
        </p:blipFill>
        <p:spPr>
          <a:xfrm>
            <a:off x="414337" y="1862137"/>
            <a:ext cx="3171825" cy="733425"/>
          </a:xfrm>
          <a:prstGeom prst="rect">
            <a:avLst/>
          </a:prstGeom>
        </p:spPr>
      </p:pic>
      <p:pic>
        <p:nvPicPr>
          <p:cNvPr id="6" name="Imagen 5">
            <a:extLst>
              <a:ext uri="{FF2B5EF4-FFF2-40B4-BE49-F238E27FC236}">
                <a16:creationId xmlns:a16="http://schemas.microsoft.com/office/drawing/2014/main" id="{32F6D54D-0A26-0D8F-1CF6-1304E231B53B}"/>
              </a:ext>
            </a:extLst>
          </p:cNvPr>
          <p:cNvPicPr>
            <a:picLocks noChangeAspect="1"/>
          </p:cNvPicPr>
          <p:nvPr/>
        </p:nvPicPr>
        <p:blipFill>
          <a:blip r:embed="rId6"/>
          <a:stretch>
            <a:fillRect/>
          </a:stretch>
        </p:blipFill>
        <p:spPr>
          <a:xfrm>
            <a:off x="414337" y="3395664"/>
            <a:ext cx="4219575" cy="866775"/>
          </a:xfrm>
          <a:prstGeom prst="rect">
            <a:avLst/>
          </a:prstGeom>
        </p:spPr>
      </p:pic>
      <p:pic>
        <p:nvPicPr>
          <p:cNvPr id="8" name="Imagen 7">
            <a:extLst>
              <a:ext uri="{FF2B5EF4-FFF2-40B4-BE49-F238E27FC236}">
                <a16:creationId xmlns:a16="http://schemas.microsoft.com/office/drawing/2014/main" id="{C3AA013C-2E55-4CAB-9700-9F23C958F28C}"/>
              </a:ext>
            </a:extLst>
          </p:cNvPr>
          <p:cNvPicPr>
            <a:picLocks noChangeAspect="1"/>
          </p:cNvPicPr>
          <p:nvPr/>
        </p:nvPicPr>
        <p:blipFill>
          <a:blip r:embed="rId7"/>
          <a:stretch>
            <a:fillRect/>
          </a:stretch>
        </p:blipFill>
        <p:spPr>
          <a:xfrm>
            <a:off x="316567" y="5291137"/>
            <a:ext cx="4162425" cy="847725"/>
          </a:xfrm>
          <a:prstGeom prst="rect">
            <a:avLst/>
          </a:prstGeom>
        </p:spPr>
      </p:pic>
      <p:pic>
        <p:nvPicPr>
          <p:cNvPr id="10" name="Audio 9">
            <a:hlinkClick r:id="" action="ppaction://media"/>
            <a:extLst>
              <a:ext uri="{FF2B5EF4-FFF2-40B4-BE49-F238E27FC236}">
                <a16:creationId xmlns:a16="http://schemas.microsoft.com/office/drawing/2014/main" id="{9FD59686-5260-F20D-ACF5-538F37E64CFC}"/>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538940331"/>
      </p:ext>
    </p:extLst>
  </p:cSld>
  <p:clrMapOvr>
    <a:masterClrMapping/>
  </p:clrMapOvr>
  <mc:AlternateContent xmlns:mc="http://schemas.openxmlformats.org/markup-compatibility/2006" xmlns:p14="http://schemas.microsoft.com/office/powerpoint/2010/main">
    <mc:Choice Requires="p14">
      <p:transition spd="slow" p14:dur="2000" advTm="70208"/>
    </mc:Choice>
    <mc:Fallback xmlns="">
      <p:transition spd="slow" advTm="7020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0"/>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29B890-25F3-9A7F-3498-9A59A03D9A0A}"/>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8F8359BA-3428-617D-DEE0-711C3EB7B4D7}"/>
              </a:ext>
            </a:extLst>
          </p:cNvPr>
          <p:cNvSpPr>
            <a:spLocks noGrp="1"/>
          </p:cNvSpPr>
          <p:nvPr>
            <p:ph idx="1"/>
          </p:nvPr>
        </p:nvSpPr>
        <p:spPr>
          <a:xfrm>
            <a:off x="259079" y="179705"/>
            <a:ext cx="11663979" cy="6409354"/>
          </a:xfrm>
        </p:spPr>
        <p:txBody>
          <a:bodyPr>
            <a:normAutofit/>
          </a:bodyPr>
          <a:lstStyle/>
          <a:p>
            <a:pPr marL="0" indent="0">
              <a:buNone/>
            </a:pPr>
            <a:r>
              <a:rPr lang="es-ES" b="1" u="sng" dirty="0"/>
              <a:t>B_04.01:  Uso de servicios de TIC</a:t>
            </a:r>
          </a:p>
          <a:p>
            <a:pPr marL="0" indent="0">
              <a:buNone/>
            </a:pPr>
            <a:endParaRPr lang="es-ES" b="1" u="sng" dirty="0"/>
          </a:p>
        </p:txBody>
      </p:sp>
      <p:pic>
        <p:nvPicPr>
          <p:cNvPr id="4" name="Imagen 3">
            <a:extLst>
              <a:ext uri="{FF2B5EF4-FFF2-40B4-BE49-F238E27FC236}">
                <a16:creationId xmlns:a16="http://schemas.microsoft.com/office/drawing/2014/main" id="{AB52DCE1-052B-B38D-05D9-5BCE86CC4DC6}"/>
              </a:ext>
            </a:extLst>
          </p:cNvPr>
          <p:cNvPicPr>
            <a:picLocks noChangeAspect="1"/>
          </p:cNvPicPr>
          <p:nvPr/>
        </p:nvPicPr>
        <p:blipFill>
          <a:blip r:embed="rId5"/>
          <a:stretch>
            <a:fillRect/>
          </a:stretch>
        </p:blipFill>
        <p:spPr>
          <a:xfrm>
            <a:off x="347493" y="995362"/>
            <a:ext cx="5743575" cy="866775"/>
          </a:xfrm>
          <a:prstGeom prst="rect">
            <a:avLst/>
          </a:prstGeom>
        </p:spPr>
      </p:pic>
      <p:pic>
        <p:nvPicPr>
          <p:cNvPr id="38" name="Audio 37">
            <a:hlinkClick r:id="" action="ppaction://media"/>
            <a:extLst>
              <a:ext uri="{FF2B5EF4-FFF2-40B4-BE49-F238E27FC236}">
                <a16:creationId xmlns:a16="http://schemas.microsoft.com/office/drawing/2014/main" id="{85B4DAB5-4089-3092-4214-E096B144C6B1}"/>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697636593"/>
      </p:ext>
    </p:extLst>
  </p:cSld>
  <p:clrMapOvr>
    <a:masterClrMapping/>
  </p:clrMapOvr>
  <mc:AlternateContent xmlns:mc="http://schemas.openxmlformats.org/markup-compatibility/2006" xmlns:p14="http://schemas.microsoft.com/office/powerpoint/2010/main">
    <mc:Choice Requires="p14">
      <p:transition spd="slow" p14:dur="2000" advTm="43069"/>
    </mc:Choice>
    <mc:Fallback xmlns="">
      <p:transition spd="slow" advTm="4306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8"/>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E4ECB1-007A-EDF4-BF59-8B2D7820CAC1}"/>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ABFC08C4-D362-B8D2-3926-3C6525C82335}"/>
              </a:ext>
            </a:extLst>
          </p:cNvPr>
          <p:cNvSpPr>
            <a:spLocks noGrp="1"/>
          </p:cNvSpPr>
          <p:nvPr>
            <p:ph idx="1"/>
          </p:nvPr>
        </p:nvSpPr>
        <p:spPr>
          <a:xfrm>
            <a:off x="259079" y="179705"/>
            <a:ext cx="11663979" cy="6409354"/>
          </a:xfrm>
        </p:spPr>
        <p:txBody>
          <a:bodyPr>
            <a:normAutofit/>
          </a:bodyPr>
          <a:lstStyle/>
          <a:p>
            <a:pPr marL="0" indent="0">
              <a:buNone/>
            </a:pPr>
            <a:r>
              <a:rPr lang="es-ES" b="1" u="sng" dirty="0"/>
              <a:t>B05:  Proveedores de servicios de TIC</a:t>
            </a:r>
          </a:p>
          <a:p>
            <a:pPr marL="0" indent="0">
              <a:buNone/>
            </a:pPr>
            <a:endParaRPr lang="es-ES" b="1" u="sng" dirty="0"/>
          </a:p>
          <a:p>
            <a:r>
              <a:rPr lang="es-ES" sz="2400" dirty="0"/>
              <a:t>B05.01 – Proveedores de servicios de TIC</a:t>
            </a:r>
          </a:p>
          <a:p>
            <a:endParaRPr lang="es-ES" sz="2400" dirty="0"/>
          </a:p>
          <a:p>
            <a:endParaRPr lang="es-ES" sz="2400" dirty="0"/>
          </a:p>
          <a:p>
            <a:endParaRPr lang="es-ES" sz="2400" dirty="0"/>
          </a:p>
          <a:p>
            <a:endParaRPr lang="es-ES" sz="2400" dirty="0"/>
          </a:p>
          <a:p>
            <a:r>
              <a:rPr lang="es-ES" sz="2400" dirty="0"/>
              <a:t>B05.02 – Cadena de suministro de servicios de TIC</a:t>
            </a:r>
          </a:p>
          <a:p>
            <a:endParaRPr lang="es-ES" sz="2400" dirty="0"/>
          </a:p>
          <a:p>
            <a:endParaRPr lang="es-ES" sz="2400" dirty="0"/>
          </a:p>
          <a:p>
            <a:pPr marL="0" indent="0">
              <a:buNone/>
            </a:pPr>
            <a:endParaRPr lang="es-ES" sz="2400" dirty="0"/>
          </a:p>
        </p:txBody>
      </p:sp>
      <p:pic>
        <p:nvPicPr>
          <p:cNvPr id="4" name="Imagen 3">
            <a:extLst>
              <a:ext uri="{FF2B5EF4-FFF2-40B4-BE49-F238E27FC236}">
                <a16:creationId xmlns:a16="http://schemas.microsoft.com/office/drawing/2014/main" id="{2EEDB81E-8C88-2ED9-46E4-E2EAD52240BF}"/>
              </a:ext>
            </a:extLst>
          </p:cNvPr>
          <p:cNvPicPr>
            <a:picLocks noChangeAspect="1"/>
          </p:cNvPicPr>
          <p:nvPr/>
        </p:nvPicPr>
        <p:blipFill>
          <a:blip r:embed="rId5"/>
          <a:stretch>
            <a:fillRect/>
          </a:stretch>
        </p:blipFill>
        <p:spPr>
          <a:xfrm>
            <a:off x="376237" y="1614487"/>
            <a:ext cx="10106025" cy="847725"/>
          </a:xfrm>
          <a:prstGeom prst="rect">
            <a:avLst/>
          </a:prstGeom>
        </p:spPr>
      </p:pic>
      <p:pic>
        <p:nvPicPr>
          <p:cNvPr id="6" name="Imagen 5">
            <a:extLst>
              <a:ext uri="{FF2B5EF4-FFF2-40B4-BE49-F238E27FC236}">
                <a16:creationId xmlns:a16="http://schemas.microsoft.com/office/drawing/2014/main" id="{89A0D09C-4642-8ADB-0B8B-4DFF4A25FABA}"/>
              </a:ext>
            </a:extLst>
          </p:cNvPr>
          <p:cNvPicPr>
            <a:picLocks noChangeAspect="1"/>
          </p:cNvPicPr>
          <p:nvPr/>
        </p:nvPicPr>
        <p:blipFill>
          <a:blip r:embed="rId6"/>
          <a:stretch>
            <a:fillRect/>
          </a:stretch>
        </p:blipFill>
        <p:spPr>
          <a:xfrm>
            <a:off x="376237" y="2562225"/>
            <a:ext cx="6962775" cy="866775"/>
          </a:xfrm>
          <a:prstGeom prst="rect">
            <a:avLst/>
          </a:prstGeom>
        </p:spPr>
      </p:pic>
      <p:pic>
        <p:nvPicPr>
          <p:cNvPr id="8" name="Imagen 7">
            <a:extLst>
              <a:ext uri="{FF2B5EF4-FFF2-40B4-BE49-F238E27FC236}">
                <a16:creationId xmlns:a16="http://schemas.microsoft.com/office/drawing/2014/main" id="{7F7487C6-C290-8B39-A34F-EE647ACC61E6}"/>
              </a:ext>
            </a:extLst>
          </p:cNvPr>
          <p:cNvPicPr>
            <a:picLocks noChangeAspect="1"/>
          </p:cNvPicPr>
          <p:nvPr/>
        </p:nvPicPr>
        <p:blipFill>
          <a:blip r:embed="rId7"/>
          <a:stretch>
            <a:fillRect/>
          </a:stretch>
        </p:blipFill>
        <p:spPr>
          <a:xfrm>
            <a:off x="376237" y="4142254"/>
            <a:ext cx="10086975" cy="866775"/>
          </a:xfrm>
          <a:prstGeom prst="rect">
            <a:avLst/>
          </a:prstGeom>
        </p:spPr>
      </p:pic>
      <p:pic>
        <p:nvPicPr>
          <p:cNvPr id="16" name="Audio 15">
            <a:hlinkClick r:id="" action="ppaction://media"/>
            <a:extLst>
              <a:ext uri="{FF2B5EF4-FFF2-40B4-BE49-F238E27FC236}">
                <a16:creationId xmlns:a16="http://schemas.microsoft.com/office/drawing/2014/main" id="{90082BCF-02E1-B2FE-C037-89F84CC14286}"/>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558397012"/>
      </p:ext>
    </p:extLst>
  </p:cSld>
  <p:clrMapOvr>
    <a:masterClrMapping/>
  </p:clrMapOvr>
  <mc:AlternateContent xmlns:mc="http://schemas.openxmlformats.org/markup-compatibility/2006" xmlns:p14="http://schemas.microsoft.com/office/powerpoint/2010/main">
    <mc:Choice Requires="p14">
      <p:transition spd="slow" p14:dur="2000" advTm="64313"/>
    </mc:Choice>
    <mc:Fallback xmlns="">
      <p:transition spd="slow" advTm="64313"/>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AEBB18-622E-7293-A442-8A48C5C707E1}"/>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33A21D5E-52C3-69F9-5C26-71721862A697}"/>
              </a:ext>
            </a:extLst>
          </p:cNvPr>
          <p:cNvSpPr>
            <a:spLocks noGrp="1"/>
          </p:cNvSpPr>
          <p:nvPr>
            <p:ph idx="1"/>
          </p:nvPr>
        </p:nvSpPr>
        <p:spPr>
          <a:xfrm>
            <a:off x="259079" y="179705"/>
            <a:ext cx="11663979" cy="6409354"/>
          </a:xfrm>
        </p:spPr>
        <p:txBody>
          <a:bodyPr>
            <a:normAutofit/>
          </a:bodyPr>
          <a:lstStyle/>
          <a:p>
            <a:pPr marL="0" indent="0">
              <a:buNone/>
            </a:pPr>
            <a:r>
              <a:rPr lang="es-ES" b="1" u="sng" dirty="0"/>
              <a:t>B_06.01:  Funciones de la entidad</a:t>
            </a:r>
          </a:p>
          <a:p>
            <a:pPr marL="0" indent="0">
              <a:buNone/>
            </a:pPr>
            <a:endParaRPr lang="es-ES" b="1" u="sng" dirty="0"/>
          </a:p>
        </p:txBody>
      </p:sp>
      <p:pic>
        <p:nvPicPr>
          <p:cNvPr id="4" name="Imagen 3">
            <a:extLst>
              <a:ext uri="{FF2B5EF4-FFF2-40B4-BE49-F238E27FC236}">
                <a16:creationId xmlns:a16="http://schemas.microsoft.com/office/drawing/2014/main" id="{A3EB5508-5322-5A2A-2902-2098B3244249}"/>
              </a:ext>
            </a:extLst>
          </p:cNvPr>
          <p:cNvPicPr>
            <a:picLocks noChangeAspect="1"/>
          </p:cNvPicPr>
          <p:nvPr/>
        </p:nvPicPr>
        <p:blipFill>
          <a:blip r:embed="rId5"/>
          <a:stretch>
            <a:fillRect/>
          </a:stretch>
        </p:blipFill>
        <p:spPr>
          <a:xfrm>
            <a:off x="259079" y="814387"/>
            <a:ext cx="8886825" cy="809625"/>
          </a:xfrm>
          <a:prstGeom prst="rect">
            <a:avLst/>
          </a:prstGeom>
        </p:spPr>
      </p:pic>
      <p:pic>
        <p:nvPicPr>
          <p:cNvPr id="6" name="Imagen 5">
            <a:extLst>
              <a:ext uri="{FF2B5EF4-FFF2-40B4-BE49-F238E27FC236}">
                <a16:creationId xmlns:a16="http://schemas.microsoft.com/office/drawing/2014/main" id="{BCEA03B8-BEBC-811A-DA1F-6069D69366AA}"/>
              </a:ext>
            </a:extLst>
          </p:cNvPr>
          <p:cNvPicPr>
            <a:picLocks noChangeAspect="1"/>
          </p:cNvPicPr>
          <p:nvPr/>
        </p:nvPicPr>
        <p:blipFill>
          <a:blip r:embed="rId6"/>
          <a:stretch>
            <a:fillRect/>
          </a:stretch>
        </p:blipFill>
        <p:spPr>
          <a:xfrm>
            <a:off x="259079" y="2024062"/>
            <a:ext cx="4905375" cy="828675"/>
          </a:xfrm>
          <a:prstGeom prst="rect">
            <a:avLst/>
          </a:prstGeom>
        </p:spPr>
      </p:pic>
      <p:sp>
        <p:nvSpPr>
          <p:cNvPr id="7" name="CuadroTexto 6">
            <a:extLst>
              <a:ext uri="{FF2B5EF4-FFF2-40B4-BE49-F238E27FC236}">
                <a16:creationId xmlns:a16="http://schemas.microsoft.com/office/drawing/2014/main" id="{26D645CF-957D-DFB1-4EAB-DC2EEAA222B1}"/>
              </a:ext>
            </a:extLst>
          </p:cNvPr>
          <p:cNvSpPr txBox="1"/>
          <p:nvPr/>
        </p:nvSpPr>
        <p:spPr>
          <a:xfrm>
            <a:off x="249892" y="5476875"/>
            <a:ext cx="11201400" cy="923330"/>
          </a:xfrm>
          <a:prstGeom prst="rect">
            <a:avLst/>
          </a:prstGeom>
          <a:noFill/>
        </p:spPr>
        <p:txBody>
          <a:bodyPr wrap="square" rtlCol="0">
            <a:spAutoFit/>
          </a:bodyPr>
          <a:lstStyle/>
          <a:p>
            <a:r>
              <a:rPr lang="es-ES" dirty="0" err="1"/>
              <a:t>Q&amp;As</a:t>
            </a:r>
            <a:r>
              <a:rPr lang="es-ES" dirty="0"/>
              <a:t> sobre funciones:</a:t>
            </a:r>
          </a:p>
          <a:p>
            <a:r>
              <a:rPr lang="es-ES" dirty="0">
                <a:hlinkClick r:id="rId7"/>
              </a:rPr>
              <a:t>https://www.eiopa.europa.eu/qa-regulation/questions-and-answers-database/dora019-2959_en</a:t>
            </a:r>
            <a:endParaRPr lang="es-ES" dirty="0"/>
          </a:p>
          <a:p>
            <a:r>
              <a:rPr lang="es-ES" dirty="0">
                <a:hlinkClick r:id="rId8"/>
              </a:rPr>
              <a:t>https://www.eiopa.europa.eu/qa-regulation/questions-and-answers-database/dora092-3076_en</a:t>
            </a:r>
            <a:endParaRPr lang="es-ES" dirty="0"/>
          </a:p>
        </p:txBody>
      </p:sp>
      <p:pic>
        <p:nvPicPr>
          <p:cNvPr id="9" name="Audio 8">
            <a:hlinkClick r:id="" action="ppaction://media"/>
            <a:extLst>
              <a:ext uri="{FF2B5EF4-FFF2-40B4-BE49-F238E27FC236}">
                <a16:creationId xmlns:a16="http://schemas.microsoft.com/office/drawing/2014/main" id="{E84304B5-ED1A-DCC1-6402-4BFC3AF59E1D}"/>
              </a:ext>
            </a:extLst>
          </p:cNvPr>
          <p:cNvPicPr>
            <a:picLocks noChangeAspect="1"/>
          </p:cNvPicPr>
          <p:nvPr>
            <a:audioFile r:link="rId2"/>
            <p:extLst>
              <p:ext uri="{DAA4B4D4-6D71-4841-9C94-3DE7FCFB9230}">
                <p14:media xmlns:p14="http://schemas.microsoft.com/office/powerpoint/2010/main" r:embed="rId1"/>
              </p:ext>
            </p:extLst>
          </p:nvPr>
        </p:nvPicPr>
        <p:blipFill>
          <a:blip r:embed="rId9"/>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031273797"/>
      </p:ext>
    </p:extLst>
  </p:cSld>
  <p:clrMapOvr>
    <a:masterClrMapping/>
  </p:clrMapOvr>
  <mc:AlternateContent xmlns:mc="http://schemas.openxmlformats.org/markup-compatibility/2006" xmlns:p14="http://schemas.microsoft.com/office/powerpoint/2010/main">
    <mc:Choice Requires="p14">
      <p:transition spd="slow" p14:dur="2000" advTm="45255"/>
    </mc:Choice>
    <mc:Fallback xmlns="">
      <p:transition spd="slow" advTm="4525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59FC6-4C77-1AAF-341B-8EE6E77201FB}"/>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D74205BB-FDA5-1403-DAFA-D6FAB822E7CF}"/>
              </a:ext>
            </a:extLst>
          </p:cNvPr>
          <p:cNvSpPr>
            <a:spLocks noGrp="1"/>
          </p:cNvSpPr>
          <p:nvPr>
            <p:ph idx="1"/>
          </p:nvPr>
        </p:nvSpPr>
        <p:spPr>
          <a:xfrm>
            <a:off x="259079" y="179705"/>
            <a:ext cx="11663979" cy="6409354"/>
          </a:xfrm>
        </p:spPr>
        <p:txBody>
          <a:bodyPr>
            <a:normAutofit/>
          </a:bodyPr>
          <a:lstStyle/>
          <a:p>
            <a:pPr marL="0" indent="0">
              <a:buNone/>
            </a:pPr>
            <a:r>
              <a:rPr lang="es-ES" b="1" u="sng" dirty="0"/>
              <a:t>B_07.01:  Evaluaciones de servicios de TIC</a:t>
            </a:r>
          </a:p>
          <a:p>
            <a:pPr marL="0" indent="0">
              <a:buNone/>
            </a:pPr>
            <a:r>
              <a:rPr lang="es-ES" sz="1800" dirty="0"/>
              <a:t>cuando dichos servicios de TIC sustenten una función esencial o importante o una parte sustancial de ella</a:t>
            </a:r>
          </a:p>
        </p:txBody>
      </p:sp>
      <p:pic>
        <p:nvPicPr>
          <p:cNvPr id="6" name="Imagen 5">
            <a:extLst>
              <a:ext uri="{FF2B5EF4-FFF2-40B4-BE49-F238E27FC236}">
                <a16:creationId xmlns:a16="http://schemas.microsoft.com/office/drawing/2014/main" id="{6CE6D59F-F661-7FD2-CE5B-A46F9B427B41}"/>
              </a:ext>
            </a:extLst>
          </p:cNvPr>
          <p:cNvPicPr>
            <a:picLocks noChangeAspect="1"/>
          </p:cNvPicPr>
          <p:nvPr/>
        </p:nvPicPr>
        <p:blipFill>
          <a:blip r:embed="rId5"/>
          <a:stretch>
            <a:fillRect/>
          </a:stretch>
        </p:blipFill>
        <p:spPr>
          <a:xfrm>
            <a:off x="268942" y="1214437"/>
            <a:ext cx="10868025" cy="847725"/>
          </a:xfrm>
          <a:prstGeom prst="rect">
            <a:avLst/>
          </a:prstGeom>
        </p:spPr>
      </p:pic>
      <p:pic>
        <p:nvPicPr>
          <p:cNvPr id="8" name="Imagen 7">
            <a:extLst>
              <a:ext uri="{FF2B5EF4-FFF2-40B4-BE49-F238E27FC236}">
                <a16:creationId xmlns:a16="http://schemas.microsoft.com/office/drawing/2014/main" id="{A314F78E-0AA0-B0F2-9949-B9FF2FCC3BBD}"/>
              </a:ext>
            </a:extLst>
          </p:cNvPr>
          <p:cNvPicPr>
            <a:picLocks noChangeAspect="1"/>
          </p:cNvPicPr>
          <p:nvPr/>
        </p:nvPicPr>
        <p:blipFill>
          <a:blip r:embed="rId6"/>
          <a:stretch>
            <a:fillRect/>
          </a:stretch>
        </p:blipFill>
        <p:spPr>
          <a:xfrm>
            <a:off x="268942" y="2479507"/>
            <a:ext cx="8143875" cy="904875"/>
          </a:xfrm>
          <a:prstGeom prst="rect">
            <a:avLst/>
          </a:prstGeom>
        </p:spPr>
      </p:pic>
      <p:pic>
        <p:nvPicPr>
          <p:cNvPr id="7" name="Audio 6">
            <a:hlinkClick r:id="" action="ppaction://media"/>
            <a:extLst>
              <a:ext uri="{FF2B5EF4-FFF2-40B4-BE49-F238E27FC236}">
                <a16:creationId xmlns:a16="http://schemas.microsoft.com/office/drawing/2014/main" id="{0CFCEB80-F321-37BD-0BE7-15F08C797848}"/>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462576912"/>
      </p:ext>
    </p:extLst>
  </p:cSld>
  <p:clrMapOvr>
    <a:masterClrMapping/>
  </p:clrMapOvr>
  <mc:AlternateContent xmlns:mc="http://schemas.openxmlformats.org/markup-compatibility/2006" xmlns:p14="http://schemas.microsoft.com/office/powerpoint/2010/main">
    <mc:Choice Requires="p14">
      <p:transition spd="slow" p14:dur="2000" advTm="33987"/>
    </mc:Choice>
    <mc:Fallback xmlns="">
      <p:transition spd="slow" advTm="3398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D3F7E5-6EDB-3CC0-D3AB-BF53431A6D74}"/>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D49140B3-A8BC-90D7-1D72-E422AABE5354}"/>
              </a:ext>
            </a:extLst>
          </p:cNvPr>
          <p:cNvSpPr>
            <a:spLocks noGrp="1"/>
          </p:cNvSpPr>
          <p:nvPr>
            <p:ph idx="1"/>
          </p:nvPr>
        </p:nvSpPr>
        <p:spPr>
          <a:xfrm>
            <a:off x="259079" y="179705"/>
            <a:ext cx="11663979" cy="6409354"/>
          </a:xfrm>
        </p:spPr>
        <p:txBody>
          <a:bodyPr>
            <a:normAutofit/>
          </a:bodyPr>
          <a:lstStyle/>
          <a:p>
            <a:pPr marL="0" indent="0">
              <a:buNone/>
            </a:pPr>
            <a:r>
              <a:rPr lang="es-ES" b="1" u="sng" dirty="0"/>
              <a:t>B_99.01:  Definiciones</a:t>
            </a:r>
          </a:p>
          <a:p>
            <a:pPr marL="0" indent="0">
              <a:buNone/>
            </a:pPr>
            <a:endParaRPr lang="es-ES" b="1" u="sng" dirty="0"/>
          </a:p>
        </p:txBody>
      </p:sp>
      <p:pic>
        <p:nvPicPr>
          <p:cNvPr id="4" name="Imagen 3">
            <a:extLst>
              <a:ext uri="{FF2B5EF4-FFF2-40B4-BE49-F238E27FC236}">
                <a16:creationId xmlns:a16="http://schemas.microsoft.com/office/drawing/2014/main" id="{C7409F4B-B893-451C-881E-DB9EB9FEFE5D}"/>
              </a:ext>
            </a:extLst>
          </p:cNvPr>
          <p:cNvPicPr>
            <a:picLocks noChangeAspect="1"/>
          </p:cNvPicPr>
          <p:nvPr/>
        </p:nvPicPr>
        <p:blipFill>
          <a:blip r:embed="rId5"/>
          <a:stretch>
            <a:fillRect/>
          </a:stretch>
        </p:blipFill>
        <p:spPr>
          <a:xfrm>
            <a:off x="180974" y="841075"/>
            <a:ext cx="11249025" cy="5595584"/>
          </a:xfrm>
          <a:prstGeom prst="rect">
            <a:avLst/>
          </a:prstGeom>
        </p:spPr>
      </p:pic>
      <p:pic>
        <p:nvPicPr>
          <p:cNvPr id="19" name="Audio 18">
            <a:hlinkClick r:id="" action="ppaction://media"/>
            <a:extLst>
              <a:ext uri="{FF2B5EF4-FFF2-40B4-BE49-F238E27FC236}">
                <a16:creationId xmlns:a16="http://schemas.microsoft.com/office/drawing/2014/main" id="{8E90248C-DA18-D19F-0366-2F43B47047B5}"/>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553961659"/>
      </p:ext>
    </p:extLst>
  </p:cSld>
  <p:clrMapOvr>
    <a:masterClrMapping/>
  </p:clrMapOvr>
  <mc:AlternateContent xmlns:mc="http://schemas.openxmlformats.org/markup-compatibility/2006" xmlns:p14="http://schemas.microsoft.com/office/powerpoint/2010/main">
    <mc:Choice Requires="p14">
      <p:transition spd="slow" p14:dur="2000" advTm="34559"/>
    </mc:Choice>
    <mc:Fallback xmlns="">
      <p:transition spd="slow" advTm="34559"/>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9"/>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79454-2840-86C8-6C7A-1B330AC89175}"/>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ABB0AF9C-C1BF-41FE-E0AA-C5F04FCABAEB}"/>
              </a:ext>
            </a:extLst>
          </p:cNvPr>
          <p:cNvSpPr>
            <a:spLocks noGrp="1"/>
          </p:cNvSpPr>
          <p:nvPr>
            <p:ph type="ctrTitle"/>
          </p:nvPr>
        </p:nvSpPr>
        <p:spPr>
          <a:xfrm>
            <a:off x="1525411" y="1131069"/>
            <a:ext cx="9141179" cy="2387600"/>
          </a:xfrm>
        </p:spPr>
        <p:txBody>
          <a:bodyPr>
            <a:normAutofit/>
          </a:bodyPr>
          <a:lstStyle/>
          <a:p>
            <a:br>
              <a:rPr lang="es-ES" dirty="0"/>
            </a:br>
            <a:r>
              <a:rPr lang="es-ES" dirty="0"/>
              <a:t>Muchas Gracias</a:t>
            </a:r>
          </a:p>
        </p:txBody>
      </p:sp>
      <p:sp>
        <p:nvSpPr>
          <p:cNvPr id="3" name="Subtítulo 2">
            <a:extLst>
              <a:ext uri="{FF2B5EF4-FFF2-40B4-BE49-F238E27FC236}">
                <a16:creationId xmlns:a16="http://schemas.microsoft.com/office/drawing/2014/main" id="{2E4960DE-7A21-DD43-04F2-0ADABE9F97DD}"/>
              </a:ext>
            </a:extLst>
          </p:cNvPr>
          <p:cNvSpPr>
            <a:spLocks noGrp="1"/>
          </p:cNvSpPr>
          <p:nvPr>
            <p:ph type="subTitle" idx="1"/>
          </p:nvPr>
        </p:nvSpPr>
        <p:spPr/>
        <p:txBody>
          <a:bodyPr/>
          <a:lstStyle/>
          <a:p>
            <a:endParaRPr lang="es-ES" dirty="0"/>
          </a:p>
          <a:p>
            <a:endParaRPr lang="es-ES" dirty="0"/>
          </a:p>
        </p:txBody>
      </p:sp>
      <p:sp>
        <p:nvSpPr>
          <p:cNvPr id="4" name="Subtítulo 2">
            <a:extLst>
              <a:ext uri="{FF2B5EF4-FFF2-40B4-BE49-F238E27FC236}">
                <a16:creationId xmlns:a16="http://schemas.microsoft.com/office/drawing/2014/main" id="{BE23A932-891A-1792-71AC-481CB544CF84}"/>
              </a:ext>
            </a:extLst>
          </p:cNvPr>
          <p:cNvSpPr txBox="1">
            <a:spLocks/>
          </p:cNvSpPr>
          <p:nvPr/>
        </p:nvSpPr>
        <p:spPr>
          <a:xfrm>
            <a:off x="1503214" y="3858264"/>
            <a:ext cx="9163376" cy="1640363"/>
          </a:xfrm>
          <a:prstGeom prst="rect">
            <a:avLst/>
          </a:prstGeom>
        </p:spPr>
        <p:txBody>
          <a:bodyPr vert="horz" lIns="121882" tIns="60941" rIns="121882" bIns="60941" rtlCol="0">
            <a:normAutofit/>
          </a:bodyPr>
          <a:lstStyle>
            <a:lvl1pPr marL="0" indent="0" algn="ctr" defTabSz="685800" rtl="0" eaLnBrk="1" latinLnBrk="0" hangingPunct="1">
              <a:lnSpc>
                <a:spcPct val="90000"/>
              </a:lnSpc>
              <a:spcBef>
                <a:spcPts val="750"/>
              </a:spcBef>
              <a:buFont typeface="Arial" panose="020B0604020202020204" pitchFamily="34" charset="0"/>
              <a:buNone/>
              <a:defRPr sz="1200" b="1" i="0" kern="1200" spc="300">
                <a:solidFill>
                  <a:srgbClr val="223947"/>
                </a:solidFill>
                <a:latin typeface="Arial" panose="020B0604020202020204" pitchFamily="34" charset="0"/>
                <a:ea typeface="+mn-ea"/>
                <a:cs typeface="Arial" panose="020B0604020202020204" pitchFamily="34" charset="0"/>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endParaRPr lang="es-ES" sz="1599" dirty="0"/>
          </a:p>
          <a:p>
            <a:r>
              <a:rPr lang="es-ES" sz="1599" dirty="0">
                <a:hlinkClick r:id="rId2"/>
              </a:rPr>
              <a:t>ciberseguridad@cnmv.es</a:t>
            </a:r>
            <a:endParaRPr lang="es-ES" sz="1599" dirty="0"/>
          </a:p>
          <a:p>
            <a:r>
              <a:rPr lang="es-ES" sz="1599" dirty="0">
                <a:hlinkClick r:id="rId3"/>
              </a:rPr>
              <a:t>https://www.cnmv.es/Portal/Ciberseguridad</a:t>
            </a:r>
            <a:r>
              <a:rPr lang="es-ES" sz="1599" dirty="0"/>
              <a:t> </a:t>
            </a:r>
          </a:p>
        </p:txBody>
      </p:sp>
    </p:spTree>
    <p:extLst>
      <p:ext uri="{BB962C8B-B14F-4D97-AF65-F5344CB8AC3E}">
        <p14:creationId xmlns:p14="http://schemas.microsoft.com/office/powerpoint/2010/main" val="2535278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89265F6C-431D-33A2-4C4C-FDA8F682D5B8}"/>
              </a:ext>
            </a:extLst>
          </p:cNvPr>
          <p:cNvSpPr>
            <a:spLocks noGrp="1"/>
          </p:cNvSpPr>
          <p:nvPr>
            <p:ph idx="1"/>
          </p:nvPr>
        </p:nvSpPr>
        <p:spPr>
          <a:xfrm>
            <a:off x="259079" y="179705"/>
            <a:ext cx="11663979" cy="6409354"/>
          </a:xfrm>
        </p:spPr>
        <p:txBody>
          <a:bodyPr>
            <a:normAutofit/>
          </a:bodyPr>
          <a:lstStyle/>
          <a:p>
            <a:pPr marL="0" indent="0">
              <a:buNone/>
            </a:pPr>
            <a:r>
              <a:rPr lang="es-ES" b="1" u="sng" dirty="0"/>
              <a:t>Contenido</a:t>
            </a:r>
          </a:p>
          <a:p>
            <a:r>
              <a:rPr lang="es-ES" sz="2400" dirty="0"/>
              <a:t>Referencias</a:t>
            </a:r>
          </a:p>
          <a:p>
            <a:r>
              <a:rPr lang="es-ES" sz="2400" dirty="0"/>
              <a:t>Designación de los proveedores esenciales</a:t>
            </a:r>
          </a:p>
          <a:p>
            <a:r>
              <a:rPr lang="es-ES" sz="2400" dirty="0"/>
              <a:t>Pestañas del registro</a:t>
            </a:r>
          </a:p>
          <a:p>
            <a:r>
              <a:rPr lang="es-ES" sz="2400" dirty="0"/>
              <a:t>B_01: Entidades</a:t>
            </a:r>
          </a:p>
          <a:p>
            <a:r>
              <a:rPr lang="es-ES" sz="2400" dirty="0"/>
              <a:t>B_02: Acuerdos</a:t>
            </a:r>
          </a:p>
          <a:p>
            <a:r>
              <a:rPr lang="es-ES" sz="2400" dirty="0"/>
              <a:t>B_03: Firma de acuerdos</a:t>
            </a:r>
          </a:p>
          <a:p>
            <a:r>
              <a:rPr lang="es-ES" sz="2400" dirty="0"/>
              <a:t>B_04: Uso de servicios TIC</a:t>
            </a:r>
          </a:p>
          <a:p>
            <a:r>
              <a:rPr lang="es-ES" sz="2400" dirty="0"/>
              <a:t>B_05: Proveedores</a:t>
            </a:r>
          </a:p>
          <a:p>
            <a:r>
              <a:rPr lang="es-ES" sz="2400" dirty="0"/>
              <a:t>B_06: Funciones</a:t>
            </a:r>
          </a:p>
          <a:p>
            <a:r>
              <a:rPr lang="es-ES" sz="2400" dirty="0"/>
              <a:t>B_07: Evaluación de servicios</a:t>
            </a:r>
          </a:p>
          <a:p>
            <a:r>
              <a:rPr lang="es-ES" sz="2400" dirty="0"/>
              <a:t>B_99: (opcional) Definiciones</a:t>
            </a:r>
          </a:p>
          <a:p>
            <a:endParaRPr lang="es-ES" sz="2400" dirty="0"/>
          </a:p>
        </p:txBody>
      </p:sp>
      <p:pic>
        <p:nvPicPr>
          <p:cNvPr id="23" name="Audio 22">
            <a:hlinkClick r:id="" action="ppaction://media"/>
            <a:extLst>
              <a:ext uri="{FF2B5EF4-FFF2-40B4-BE49-F238E27FC236}">
                <a16:creationId xmlns:a16="http://schemas.microsoft.com/office/drawing/2014/main" id="{D2422134-3274-5C4D-AFC6-44E79B02A3F3}"/>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85341030"/>
      </p:ext>
    </p:extLst>
  </p:cSld>
  <p:clrMapOvr>
    <a:masterClrMapping/>
  </p:clrMapOvr>
  <mc:AlternateContent xmlns:mc="http://schemas.openxmlformats.org/markup-compatibility/2006" xmlns:p14="http://schemas.microsoft.com/office/powerpoint/2010/main">
    <mc:Choice Requires="p14">
      <p:transition spd="slow" p14:dur="2000" advTm="15407"/>
    </mc:Choice>
    <mc:Fallback xmlns="">
      <p:transition spd="slow" advTm="1540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3"/>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5D5F69-9329-65C4-1DB5-D98CB95C4A68}"/>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0D8D0F9A-F7CE-C9AC-A9DD-1E969B804B16}"/>
              </a:ext>
            </a:extLst>
          </p:cNvPr>
          <p:cNvSpPr>
            <a:spLocks noGrp="1"/>
          </p:cNvSpPr>
          <p:nvPr>
            <p:ph idx="1"/>
          </p:nvPr>
        </p:nvSpPr>
        <p:spPr>
          <a:xfrm>
            <a:off x="259079" y="179705"/>
            <a:ext cx="11663979" cy="6409354"/>
          </a:xfrm>
        </p:spPr>
        <p:txBody>
          <a:bodyPr>
            <a:normAutofit/>
          </a:bodyPr>
          <a:lstStyle/>
          <a:p>
            <a:pPr marL="0" indent="0">
              <a:buNone/>
            </a:pPr>
            <a:r>
              <a:rPr lang="es-ES" b="1" u="sng" dirty="0"/>
              <a:t>Referencias</a:t>
            </a:r>
          </a:p>
          <a:p>
            <a:r>
              <a:rPr lang="es-ES" sz="2400" dirty="0"/>
              <a:t>Sección web de la CNMV de ciberseguridad:</a:t>
            </a:r>
          </a:p>
          <a:p>
            <a:pPr marL="0" indent="0">
              <a:buNone/>
            </a:pPr>
            <a:r>
              <a:rPr lang="es-ES" sz="2400" dirty="0">
                <a:hlinkClick r:id="rId5"/>
              </a:rPr>
              <a:t>https://www.cnmv.es/Portal/Ciberseguridad</a:t>
            </a:r>
            <a:r>
              <a:rPr lang="es-ES" sz="2400" dirty="0"/>
              <a:t> </a:t>
            </a:r>
          </a:p>
          <a:p>
            <a:pPr marL="0" indent="0">
              <a:buNone/>
            </a:pPr>
            <a:endParaRPr lang="es-ES" sz="2400" dirty="0"/>
          </a:p>
          <a:p>
            <a:r>
              <a:rPr lang="es-ES" sz="2400" dirty="0"/>
              <a:t>Normativa de nivel 2: ITS 2024/2956:  (contenido del registro)</a:t>
            </a:r>
          </a:p>
          <a:p>
            <a:pPr marL="0" indent="0">
              <a:buNone/>
            </a:pPr>
            <a:r>
              <a:rPr lang="es-ES" sz="2400" dirty="0">
                <a:hlinkClick r:id="rId6"/>
              </a:rPr>
              <a:t>https://eur-lex.europa.eu/legal-content/ES/TXT/HTML/?uri=OJ:L_202402956</a:t>
            </a:r>
            <a:r>
              <a:rPr lang="es-ES" sz="2400" dirty="0"/>
              <a:t> </a:t>
            </a:r>
          </a:p>
          <a:p>
            <a:pPr marL="0" indent="0">
              <a:buNone/>
            </a:pPr>
            <a:endParaRPr lang="es-ES" sz="2400" dirty="0"/>
          </a:p>
          <a:p>
            <a:r>
              <a:rPr lang="es-ES" sz="2400" dirty="0"/>
              <a:t>Web de las Autoridades Europeas de Supervisión : (información técnica)</a:t>
            </a:r>
          </a:p>
          <a:p>
            <a:pPr marL="0" indent="0">
              <a:buNone/>
            </a:pPr>
            <a:r>
              <a:rPr lang="es-ES" sz="2400" dirty="0">
                <a:hlinkClick r:id="rId7"/>
              </a:rPr>
              <a:t>https://www.eba.europa.eu/activities/direct-supervision-and-oversight/digital-operational-resilience-act/preparation-dora-application</a:t>
            </a:r>
            <a:r>
              <a:rPr lang="es-ES" sz="2400" dirty="0"/>
              <a:t> </a:t>
            </a:r>
          </a:p>
          <a:p>
            <a:pPr marL="0" indent="0">
              <a:buNone/>
            </a:pPr>
            <a:endParaRPr lang="es-ES" sz="2400" dirty="0"/>
          </a:p>
          <a:p>
            <a:r>
              <a:rPr lang="es-ES" sz="2400" dirty="0"/>
              <a:t>Preguntas y Respuestas relacionadas con el Reglamento DORA:</a:t>
            </a:r>
          </a:p>
          <a:p>
            <a:pPr marL="0" indent="0">
              <a:buNone/>
            </a:pPr>
            <a:r>
              <a:rPr lang="es-ES" sz="2400" dirty="0">
                <a:hlinkClick r:id="rId8"/>
              </a:rPr>
              <a:t>https://www.esma.europa.eu/joint-committee/joint-qas</a:t>
            </a:r>
            <a:r>
              <a:rPr lang="es-ES" sz="2400" dirty="0"/>
              <a:t> </a:t>
            </a:r>
          </a:p>
        </p:txBody>
      </p:sp>
      <p:pic>
        <p:nvPicPr>
          <p:cNvPr id="47" name="Audio 46">
            <a:hlinkClick r:id="" action="ppaction://media"/>
            <a:extLst>
              <a:ext uri="{FF2B5EF4-FFF2-40B4-BE49-F238E27FC236}">
                <a16:creationId xmlns:a16="http://schemas.microsoft.com/office/drawing/2014/main" id="{6E6F92D9-DF07-56F2-3D3D-D11344AAF5BE}"/>
              </a:ext>
            </a:extLst>
          </p:cNvPr>
          <p:cNvPicPr>
            <a:picLocks noChangeAspect="1"/>
          </p:cNvPicPr>
          <p:nvPr>
            <a:audioFile r:link="rId2"/>
            <p:extLst>
              <p:ext uri="{DAA4B4D4-6D71-4841-9C94-3DE7FCFB9230}">
                <p14:media xmlns:p14="http://schemas.microsoft.com/office/powerpoint/2010/main" r:embed="rId1"/>
              </p:ext>
            </p:extLst>
          </p:nvPr>
        </p:nvPicPr>
        <p:blipFill>
          <a:blip r:embed="rId9"/>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62396253"/>
      </p:ext>
    </p:extLst>
  </p:cSld>
  <p:clrMapOvr>
    <a:masterClrMapping/>
  </p:clrMapOvr>
  <mc:AlternateContent xmlns:mc="http://schemas.openxmlformats.org/markup-compatibility/2006" xmlns:p14="http://schemas.microsoft.com/office/powerpoint/2010/main">
    <mc:Choice Requires="p14">
      <p:transition spd="slow" p14:dur="2000" advTm="77584"/>
    </mc:Choice>
    <mc:Fallback xmlns="">
      <p:transition spd="slow" advTm="7758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7"/>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3269B7-F2D5-E67C-D335-8CBBA8440650}"/>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A8CE6608-A8D6-F03D-C44A-EA528E51D0B0}"/>
              </a:ext>
            </a:extLst>
          </p:cNvPr>
          <p:cNvSpPr>
            <a:spLocks noGrp="1"/>
          </p:cNvSpPr>
          <p:nvPr>
            <p:ph idx="1"/>
          </p:nvPr>
        </p:nvSpPr>
        <p:spPr>
          <a:xfrm>
            <a:off x="259079" y="179705"/>
            <a:ext cx="11663979" cy="6409354"/>
          </a:xfrm>
        </p:spPr>
        <p:txBody>
          <a:bodyPr>
            <a:normAutofit/>
          </a:bodyPr>
          <a:lstStyle/>
          <a:p>
            <a:pPr marL="0" indent="0">
              <a:buNone/>
            </a:pPr>
            <a:r>
              <a:rPr lang="es-ES" b="1" u="sng" dirty="0"/>
              <a:t>El registro de proveedores para la designación de proveedores esenciales (o </a:t>
            </a:r>
            <a:r>
              <a:rPr lang="es-ES" b="1" u="sng" dirty="0" err="1"/>
              <a:t>CTPPs</a:t>
            </a:r>
            <a:r>
              <a:rPr lang="es-ES" b="1" u="sng" dirty="0"/>
              <a:t>):</a:t>
            </a:r>
          </a:p>
          <a:p>
            <a:endParaRPr lang="es-ES" sz="2400" dirty="0"/>
          </a:p>
        </p:txBody>
      </p:sp>
      <p:pic>
        <p:nvPicPr>
          <p:cNvPr id="4" name="Imagen 3">
            <a:extLst>
              <a:ext uri="{FF2B5EF4-FFF2-40B4-BE49-F238E27FC236}">
                <a16:creationId xmlns:a16="http://schemas.microsoft.com/office/drawing/2014/main" id="{02F22D5E-0608-2B06-1376-0CCA06BCBABB}"/>
              </a:ext>
            </a:extLst>
          </p:cNvPr>
          <p:cNvPicPr>
            <a:picLocks noChangeAspect="1"/>
          </p:cNvPicPr>
          <p:nvPr/>
        </p:nvPicPr>
        <p:blipFill>
          <a:blip r:embed="rId5"/>
          <a:stretch>
            <a:fillRect/>
          </a:stretch>
        </p:blipFill>
        <p:spPr>
          <a:xfrm>
            <a:off x="0" y="1307237"/>
            <a:ext cx="12192000" cy="5281822"/>
          </a:xfrm>
          <a:prstGeom prst="rect">
            <a:avLst/>
          </a:prstGeom>
        </p:spPr>
      </p:pic>
      <p:pic>
        <p:nvPicPr>
          <p:cNvPr id="29" name="Audio 28">
            <a:hlinkClick r:id="" action="ppaction://media"/>
            <a:extLst>
              <a:ext uri="{FF2B5EF4-FFF2-40B4-BE49-F238E27FC236}">
                <a16:creationId xmlns:a16="http://schemas.microsoft.com/office/drawing/2014/main" id="{2C8F1DF0-3609-C137-63D9-AED4C26711A4}"/>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603025628"/>
      </p:ext>
    </p:extLst>
  </p:cSld>
  <p:clrMapOvr>
    <a:masterClrMapping/>
  </p:clrMapOvr>
  <mc:AlternateContent xmlns:mc="http://schemas.openxmlformats.org/markup-compatibility/2006" xmlns:p14="http://schemas.microsoft.com/office/powerpoint/2010/main">
    <mc:Choice Requires="p14">
      <p:transition spd="slow" p14:dur="2000" advTm="56015"/>
    </mc:Choice>
    <mc:Fallback xmlns="">
      <p:transition spd="slow" advTm="560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9"/>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39C49B-3D4F-3881-5660-88626FED020D}"/>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30069C57-7D65-CDC2-9E97-78FF28E9A085}"/>
              </a:ext>
            </a:extLst>
          </p:cNvPr>
          <p:cNvSpPr>
            <a:spLocks noGrp="1"/>
          </p:cNvSpPr>
          <p:nvPr>
            <p:ph idx="1"/>
          </p:nvPr>
        </p:nvSpPr>
        <p:spPr>
          <a:xfrm>
            <a:off x="259079" y="179705"/>
            <a:ext cx="11663979" cy="6409354"/>
          </a:xfrm>
        </p:spPr>
        <p:txBody>
          <a:bodyPr>
            <a:normAutofit/>
          </a:bodyPr>
          <a:lstStyle/>
          <a:p>
            <a:pPr marL="0" indent="0">
              <a:buNone/>
            </a:pPr>
            <a:r>
              <a:rPr lang="es-ES" b="1" u="sng" dirty="0"/>
              <a:t>Pestañas del registro</a:t>
            </a:r>
          </a:p>
          <a:p>
            <a:r>
              <a:rPr lang="es-ES" sz="2400" dirty="0"/>
              <a:t> Agrupadas por naturaleza: entidades, acuerdos, firma de acuerdos, uso de servicios, proveedores, funciones, evaluaciones y definiciones.</a:t>
            </a:r>
          </a:p>
          <a:p>
            <a:endParaRPr lang="es-ES" sz="2400" dirty="0"/>
          </a:p>
          <a:p>
            <a:r>
              <a:rPr lang="es-ES" sz="2400" dirty="0"/>
              <a:t>Muy interrelacionadas.</a:t>
            </a:r>
          </a:p>
          <a:p>
            <a:endParaRPr lang="es-ES" sz="2400" dirty="0"/>
          </a:p>
          <a:p>
            <a:endParaRPr lang="es-ES" sz="2400" dirty="0"/>
          </a:p>
          <a:p>
            <a:r>
              <a:rPr lang="es-ES" sz="2400" dirty="0"/>
              <a:t>Campos con tipos de datos y restricciones (obligatorio, clave, referencia, etc.)</a:t>
            </a:r>
          </a:p>
        </p:txBody>
      </p:sp>
      <p:pic>
        <p:nvPicPr>
          <p:cNvPr id="4" name="Imagen 3">
            <a:extLst>
              <a:ext uri="{FF2B5EF4-FFF2-40B4-BE49-F238E27FC236}">
                <a16:creationId xmlns:a16="http://schemas.microsoft.com/office/drawing/2014/main" id="{6F112864-A22C-99DB-73D9-F5D4CD99358F}"/>
              </a:ext>
            </a:extLst>
          </p:cNvPr>
          <p:cNvPicPr>
            <a:picLocks noChangeAspect="1"/>
          </p:cNvPicPr>
          <p:nvPr/>
        </p:nvPicPr>
        <p:blipFill>
          <a:blip r:embed="rId5"/>
          <a:stretch>
            <a:fillRect/>
          </a:stretch>
        </p:blipFill>
        <p:spPr>
          <a:xfrm>
            <a:off x="3867150" y="1495425"/>
            <a:ext cx="3871522" cy="1585598"/>
          </a:xfrm>
          <a:prstGeom prst="rect">
            <a:avLst/>
          </a:prstGeom>
        </p:spPr>
      </p:pic>
      <p:pic>
        <p:nvPicPr>
          <p:cNvPr id="6" name="Imagen 5">
            <a:extLst>
              <a:ext uri="{FF2B5EF4-FFF2-40B4-BE49-F238E27FC236}">
                <a16:creationId xmlns:a16="http://schemas.microsoft.com/office/drawing/2014/main" id="{3C2C48CE-05AF-2E57-7DBF-936431D2F1AF}"/>
              </a:ext>
            </a:extLst>
          </p:cNvPr>
          <p:cNvPicPr>
            <a:picLocks noChangeAspect="1"/>
          </p:cNvPicPr>
          <p:nvPr/>
        </p:nvPicPr>
        <p:blipFill>
          <a:blip r:embed="rId6"/>
          <a:stretch>
            <a:fillRect/>
          </a:stretch>
        </p:blipFill>
        <p:spPr>
          <a:xfrm>
            <a:off x="6229348" y="3957952"/>
            <a:ext cx="5865069" cy="1585598"/>
          </a:xfrm>
          <a:prstGeom prst="rect">
            <a:avLst/>
          </a:prstGeom>
        </p:spPr>
      </p:pic>
      <p:pic>
        <p:nvPicPr>
          <p:cNvPr id="8" name="Imagen 7">
            <a:extLst>
              <a:ext uri="{FF2B5EF4-FFF2-40B4-BE49-F238E27FC236}">
                <a16:creationId xmlns:a16="http://schemas.microsoft.com/office/drawing/2014/main" id="{386149F7-5A94-EC55-45D4-2F36D332D559}"/>
              </a:ext>
            </a:extLst>
          </p:cNvPr>
          <p:cNvPicPr>
            <a:picLocks noChangeAspect="1"/>
          </p:cNvPicPr>
          <p:nvPr/>
        </p:nvPicPr>
        <p:blipFill>
          <a:blip r:embed="rId7"/>
          <a:stretch>
            <a:fillRect/>
          </a:stretch>
        </p:blipFill>
        <p:spPr>
          <a:xfrm>
            <a:off x="173692" y="3776977"/>
            <a:ext cx="5970269" cy="1807991"/>
          </a:xfrm>
          <a:prstGeom prst="rect">
            <a:avLst/>
          </a:prstGeom>
        </p:spPr>
      </p:pic>
      <p:pic>
        <p:nvPicPr>
          <p:cNvPr id="43" name="Audio 42">
            <a:hlinkClick r:id="" action="ppaction://media"/>
            <a:extLst>
              <a:ext uri="{FF2B5EF4-FFF2-40B4-BE49-F238E27FC236}">
                <a16:creationId xmlns:a16="http://schemas.microsoft.com/office/drawing/2014/main" id="{80C558D0-7EE3-3BAF-E5B0-911F78017746}"/>
              </a:ext>
            </a:extLst>
          </p:cNvPr>
          <p:cNvPicPr>
            <a:picLocks noChangeAspect="1"/>
          </p:cNvPicPr>
          <p:nvPr>
            <a:audioFile r:link="rId2"/>
            <p:extLst>
              <p:ext uri="{DAA4B4D4-6D71-4841-9C94-3DE7FCFB9230}">
                <p14:media xmlns:p14="http://schemas.microsoft.com/office/powerpoint/2010/main" r:embed="rId1"/>
              </p:ext>
            </p:extLst>
          </p:nvPr>
        </p:nvPicPr>
        <p:blipFill>
          <a:blip r:embed="rId8"/>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123267631"/>
      </p:ext>
    </p:extLst>
  </p:cSld>
  <p:clrMapOvr>
    <a:masterClrMapping/>
  </p:clrMapOvr>
  <mc:AlternateContent xmlns:mc="http://schemas.openxmlformats.org/markup-compatibility/2006" xmlns:p14="http://schemas.microsoft.com/office/powerpoint/2010/main">
    <mc:Choice Requires="p14">
      <p:transition spd="slow" p14:dur="2000" advTm="113281"/>
    </mc:Choice>
    <mc:Fallback xmlns="">
      <p:transition spd="slow" advTm="113281"/>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400D3B-F665-6E1F-0629-462E68CF040B}"/>
            </a:ext>
          </a:extLst>
        </p:cNvPr>
        <p:cNvGrpSpPr/>
        <p:nvPr/>
      </p:nvGrpSpPr>
      <p:grpSpPr>
        <a:xfrm>
          <a:off x="0" y="0"/>
          <a:ext cx="0" cy="0"/>
          <a:chOff x="0" y="0"/>
          <a:chExt cx="0" cy="0"/>
        </a:xfrm>
      </p:grpSpPr>
      <p:pic>
        <p:nvPicPr>
          <p:cNvPr id="4" name="Imagen 3">
            <a:extLst>
              <a:ext uri="{FF2B5EF4-FFF2-40B4-BE49-F238E27FC236}">
                <a16:creationId xmlns:a16="http://schemas.microsoft.com/office/drawing/2014/main" id="{01457E78-752E-1150-0622-4E94BDA42FFD}"/>
              </a:ext>
            </a:extLst>
          </p:cNvPr>
          <p:cNvPicPr>
            <a:picLocks noChangeAspect="1"/>
          </p:cNvPicPr>
          <p:nvPr/>
        </p:nvPicPr>
        <p:blipFill>
          <a:blip r:embed="rId5"/>
          <a:stretch>
            <a:fillRect/>
          </a:stretch>
        </p:blipFill>
        <p:spPr>
          <a:xfrm>
            <a:off x="0" y="1027293"/>
            <a:ext cx="13549036" cy="5549066"/>
          </a:xfrm>
          <a:prstGeom prst="rect">
            <a:avLst/>
          </a:prstGeom>
        </p:spPr>
      </p:pic>
      <p:sp>
        <p:nvSpPr>
          <p:cNvPr id="3" name="Marcador de contenido 2">
            <a:extLst>
              <a:ext uri="{FF2B5EF4-FFF2-40B4-BE49-F238E27FC236}">
                <a16:creationId xmlns:a16="http://schemas.microsoft.com/office/drawing/2014/main" id="{F5101AFF-E72B-4F61-5A1A-B00608623926}"/>
              </a:ext>
            </a:extLst>
          </p:cNvPr>
          <p:cNvSpPr>
            <a:spLocks noGrp="1"/>
          </p:cNvSpPr>
          <p:nvPr>
            <p:ph idx="1"/>
          </p:nvPr>
        </p:nvSpPr>
        <p:spPr>
          <a:xfrm>
            <a:off x="259079" y="179705"/>
            <a:ext cx="11663979" cy="6409354"/>
          </a:xfrm>
        </p:spPr>
        <p:txBody>
          <a:bodyPr>
            <a:normAutofit/>
          </a:bodyPr>
          <a:lstStyle/>
          <a:p>
            <a:pPr marL="0" indent="0">
              <a:buNone/>
            </a:pPr>
            <a:r>
              <a:rPr lang="es-ES" b="1" u="sng" dirty="0"/>
              <a:t>Pestañas del registro</a:t>
            </a:r>
          </a:p>
          <a:p>
            <a:r>
              <a:rPr lang="es-ES" sz="2400" dirty="0"/>
              <a:t> Interrelaciones entre las plantillas</a:t>
            </a:r>
          </a:p>
        </p:txBody>
      </p:sp>
      <p:sp>
        <p:nvSpPr>
          <p:cNvPr id="2" name="Rectángulo: esquinas redondeadas 1">
            <a:extLst>
              <a:ext uri="{FF2B5EF4-FFF2-40B4-BE49-F238E27FC236}">
                <a16:creationId xmlns:a16="http://schemas.microsoft.com/office/drawing/2014/main" id="{B8AA7E7D-B9AD-DE2D-8665-FB27204C95C9}"/>
              </a:ext>
            </a:extLst>
          </p:cNvPr>
          <p:cNvSpPr/>
          <p:nvPr/>
        </p:nvSpPr>
        <p:spPr>
          <a:xfrm>
            <a:off x="2614613" y="2347913"/>
            <a:ext cx="2381250" cy="857250"/>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ES"/>
          </a:p>
        </p:txBody>
      </p:sp>
      <p:pic>
        <p:nvPicPr>
          <p:cNvPr id="32" name="Audio 31">
            <a:hlinkClick r:id="" action="ppaction://media"/>
            <a:extLst>
              <a:ext uri="{FF2B5EF4-FFF2-40B4-BE49-F238E27FC236}">
                <a16:creationId xmlns:a16="http://schemas.microsoft.com/office/drawing/2014/main" id="{749017E4-5B87-EFF4-3336-1A5A5AA19BC4}"/>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857829682"/>
      </p:ext>
    </p:extLst>
  </p:cSld>
  <p:clrMapOvr>
    <a:masterClrMapping/>
  </p:clrMapOvr>
  <mc:AlternateContent xmlns:mc="http://schemas.openxmlformats.org/markup-compatibility/2006" xmlns:p14="http://schemas.microsoft.com/office/powerpoint/2010/main">
    <mc:Choice Requires="p14">
      <p:transition spd="slow" p14:dur="2000" advTm="39720"/>
    </mc:Choice>
    <mc:Fallback xmlns="">
      <p:transition spd="slow" advTm="3972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2"/>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1A12E6-C065-D9B9-3A32-E846686E0773}"/>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E09DD541-BBE0-C4A1-035A-E0C4B6FFD459}"/>
              </a:ext>
            </a:extLst>
          </p:cNvPr>
          <p:cNvSpPr>
            <a:spLocks noGrp="1"/>
          </p:cNvSpPr>
          <p:nvPr>
            <p:ph idx="1"/>
          </p:nvPr>
        </p:nvSpPr>
        <p:spPr>
          <a:xfrm>
            <a:off x="259079" y="179705"/>
            <a:ext cx="11663979" cy="6409354"/>
          </a:xfrm>
        </p:spPr>
        <p:txBody>
          <a:bodyPr>
            <a:normAutofit/>
          </a:bodyPr>
          <a:lstStyle/>
          <a:p>
            <a:pPr marL="0" indent="0">
              <a:buNone/>
            </a:pPr>
            <a:r>
              <a:rPr lang="es-ES" b="1" u="sng" dirty="0"/>
              <a:t>Pestañas del registro</a:t>
            </a:r>
          </a:p>
          <a:p>
            <a:r>
              <a:rPr lang="es-ES" dirty="0"/>
              <a:t> Tipos de datos y restricciones</a:t>
            </a:r>
          </a:p>
          <a:p>
            <a:endParaRPr lang="es-ES" b="1" u="sng" dirty="0"/>
          </a:p>
          <a:p>
            <a:endParaRPr lang="es-ES" b="1" u="sng" dirty="0"/>
          </a:p>
        </p:txBody>
      </p:sp>
      <p:pic>
        <p:nvPicPr>
          <p:cNvPr id="4" name="Imagen 3">
            <a:extLst>
              <a:ext uri="{FF2B5EF4-FFF2-40B4-BE49-F238E27FC236}">
                <a16:creationId xmlns:a16="http://schemas.microsoft.com/office/drawing/2014/main" id="{6F28C573-126E-E92D-A15F-E171DBC480B8}"/>
              </a:ext>
            </a:extLst>
          </p:cNvPr>
          <p:cNvPicPr>
            <a:picLocks noChangeAspect="1"/>
          </p:cNvPicPr>
          <p:nvPr/>
        </p:nvPicPr>
        <p:blipFill>
          <a:blip r:embed="rId5"/>
          <a:stretch>
            <a:fillRect/>
          </a:stretch>
        </p:blipFill>
        <p:spPr>
          <a:xfrm>
            <a:off x="0" y="1328393"/>
            <a:ext cx="12192000" cy="2181914"/>
          </a:xfrm>
          <a:prstGeom prst="rect">
            <a:avLst/>
          </a:prstGeom>
        </p:spPr>
      </p:pic>
      <p:pic>
        <p:nvPicPr>
          <p:cNvPr id="6" name="Imagen 5">
            <a:extLst>
              <a:ext uri="{FF2B5EF4-FFF2-40B4-BE49-F238E27FC236}">
                <a16:creationId xmlns:a16="http://schemas.microsoft.com/office/drawing/2014/main" id="{460BDF3D-D6F5-F731-6AE8-CC44F36BEC0B}"/>
              </a:ext>
            </a:extLst>
          </p:cNvPr>
          <p:cNvPicPr>
            <a:picLocks noChangeAspect="1"/>
          </p:cNvPicPr>
          <p:nvPr/>
        </p:nvPicPr>
        <p:blipFill>
          <a:blip r:embed="rId6"/>
          <a:stretch>
            <a:fillRect/>
          </a:stretch>
        </p:blipFill>
        <p:spPr>
          <a:xfrm>
            <a:off x="128587" y="5211445"/>
            <a:ext cx="2676525" cy="962025"/>
          </a:xfrm>
          <a:prstGeom prst="rect">
            <a:avLst/>
          </a:prstGeom>
        </p:spPr>
      </p:pic>
      <p:pic>
        <p:nvPicPr>
          <p:cNvPr id="8" name="Imagen 7">
            <a:extLst>
              <a:ext uri="{FF2B5EF4-FFF2-40B4-BE49-F238E27FC236}">
                <a16:creationId xmlns:a16="http://schemas.microsoft.com/office/drawing/2014/main" id="{D0EE1649-1BD5-8DA5-4149-14822EE1B4DF}"/>
              </a:ext>
            </a:extLst>
          </p:cNvPr>
          <p:cNvPicPr>
            <a:picLocks noChangeAspect="1"/>
          </p:cNvPicPr>
          <p:nvPr/>
        </p:nvPicPr>
        <p:blipFill>
          <a:blip r:embed="rId7"/>
          <a:stretch>
            <a:fillRect/>
          </a:stretch>
        </p:blipFill>
        <p:spPr>
          <a:xfrm>
            <a:off x="128587" y="3689363"/>
            <a:ext cx="7210425" cy="1343025"/>
          </a:xfrm>
          <a:prstGeom prst="rect">
            <a:avLst/>
          </a:prstGeom>
        </p:spPr>
      </p:pic>
      <p:pic>
        <p:nvPicPr>
          <p:cNvPr id="10" name="Imagen 9">
            <a:extLst>
              <a:ext uri="{FF2B5EF4-FFF2-40B4-BE49-F238E27FC236}">
                <a16:creationId xmlns:a16="http://schemas.microsoft.com/office/drawing/2014/main" id="{691EDF59-AB02-ACFA-18F8-AA8B2036EC41}"/>
              </a:ext>
            </a:extLst>
          </p:cNvPr>
          <p:cNvPicPr>
            <a:picLocks noChangeAspect="1"/>
          </p:cNvPicPr>
          <p:nvPr/>
        </p:nvPicPr>
        <p:blipFill>
          <a:blip r:embed="rId8"/>
          <a:stretch>
            <a:fillRect/>
          </a:stretch>
        </p:blipFill>
        <p:spPr>
          <a:xfrm>
            <a:off x="8189596" y="3689363"/>
            <a:ext cx="3362325" cy="885825"/>
          </a:xfrm>
          <a:prstGeom prst="rect">
            <a:avLst/>
          </a:prstGeom>
        </p:spPr>
      </p:pic>
      <p:pic>
        <p:nvPicPr>
          <p:cNvPr id="12" name="Imagen 11">
            <a:extLst>
              <a:ext uri="{FF2B5EF4-FFF2-40B4-BE49-F238E27FC236}">
                <a16:creationId xmlns:a16="http://schemas.microsoft.com/office/drawing/2014/main" id="{5E7F4A5B-1124-BCD5-C9A9-6B4D82963291}"/>
              </a:ext>
            </a:extLst>
          </p:cNvPr>
          <p:cNvPicPr>
            <a:picLocks noChangeAspect="1"/>
          </p:cNvPicPr>
          <p:nvPr/>
        </p:nvPicPr>
        <p:blipFill>
          <a:blip r:embed="rId9"/>
          <a:stretch>
            <a:fillRect/>
          </a:stretch>
        </p:blipFill>
        <p:spPr>
          <a:xfrm>
            <a:off x="8119725" y="4949800"/>
            <a:ext cx="3933825" cy="1152525"/>
          </a:xfrm>
          <a:prstGeom prst="rect">
            <a:avLst/>
          </a:prstGeom>
        </p:spPr>
      </p:pic>
      <p:pic>
        <p:nvPicPr>
          <p:cNvPr id="14" name="Audio 13">
            <a:hlinkClick r:id="" action="ppaction://media"/>
            <a:extLst>
              <a:ext uri="{FF2B5EF4-FFF2-40B4-BE49-F238E27FC236}">
                <a16:creationId xmlns:a16="http://schemas.microsoft.com/office/drawing/2014/main" id="{2C80BB63-01FB-440A-4831-C1EB0E1855EC}"/>
              </a:ext>
            </a:extLst>
          </p:cNvPr>
          <p:cNvPicPr>
            <a:picLocks noChangeAspect="1"/>
          </p:cNvPicPr>
          <p:nvPr>
            <a:audioFile r:link="rId2"/>
            <p:extLst>
              <p:ext uri="{DAA4B4D4-6D71-4841-9C94-3DE7FCFB9230}">
                <p14:media xmlns:p14="http://schemas.microsoft.com/office/powerpoint/2010/main" r:embed="rId1"/>
              </p:ext>
            </p:extLst>
          </p:nvPr>
        </p:nvPicPr>
        <p:blipFill>
          <a:blip r:embed="rId10"/>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134483242"/>
      </p:ext>
    </p:extLst>
  </p:cSld>
  <p:clrMapOvr>
    <a:masterClrMapping/>
  </p:clrMapOvr>
  <mc:AlternateContent xmlns:mc="http://schemas.openxmlformats.org/markup-compatibility/2006" xmlns:p14="http://schemas.microsoft.com/office/powerpoint/2010/main">
    <mc:Choice Requires="p14">
      <p:transition spd="slow" p14:dur="2000" advTm="32434"/>
    </mc:Choice>
    <mc:Fallback xmlns="">
      <p:transition spd="slow" advTm="3243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1AC3C6-D899-9E4B-ED93-F1F519AB6BDC}"/>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55092C8C-C9BF-1D5E-C2F0-93B859F2E098}"/>
              </a:ext>
            </a:extLst>
          </p:cNvPr>
          <p:cNvSpPr>
            <a:spLocks noGrp="1"/>
          </p:cNvSpPr>
          <p:nvPr>
            <p:ph idx="1"/>
          </p:nvPr>
        </p:nvSpPr>
        <p:spPr>
          <a:xfrm>
            <a:off x="259079" y="179705"/>
            <a:ext cx="11663979" cy="6409354"/>
          </a:xfrm>
        </p:spPr>
        <p:txBody>
          <a:bodyPr>
            <a:normAutofit/>
          </a:bodyPr>
          <a:lstStyle/>
          <a:p>
            <a:pPr marL="0" indent="0">
              <a:buNone/>
            </a:pPr>
            <a:r>
              <a:rPr lang="es-ES" b="1" u="sng" dirty="0"/>
              <a:t>B_01: Entidades</a:t>
            </a:r>
          </a:p>
          <a:p>
            <a:pPr marL="0" indent="0">
              <a:buNone/>
            </a:pPr>
            <a:endParaRPr lang="es-ES" b="1" u="sng" dirty="0"/>
          </a:p>
          <a:p>
            <a:r>
              <a:rPr lang="es-ES" sz="2400" dirty="0"/>
              <a:t>B_01.01 – Entidad responsable del mantenimiento del registro</a:t>
            </a:r>
          </a:p>
          <a:p>
            <a:endParaRPr lang="es-ES" sz="2400" dirty="0"/>
          </a:p>
          <a:p>
            <a:endParaRPr lang="es-ES" sz="2400" dirty="0"/>
          </a:p>
          <a:p>
            <a:r>
              <a:rPr lang="es-ES" sz="2400" dirty="0"/>
              <a:t>B_01.02 – Lista de entidades del grupo</a:t>
            </a:r>
          </a:p>
          <a:p>
            <a:endParaRPr lang="es-ES" sz="2400" dirty="0"/>
          </a:p>
          <a:p>
            <a:endParaRPr lang="es-ES" sz="2400" dirty="0"/>
          </a:p>
          <a:p>
            <a:endParaRPr lang="es-ES" sz="2400" dirty="0"/>
          </a:p>
          <a:p>
            <a:endParaRPr lang="es-ES" sz="2400" dirty="0"/>
          </a:p>
          <a:p>
            <a:endParaRPr lang="es-ES" sz="2400" dirty="0"/>
          </a:p>
          <a:p>
            <a:r>
              <a:rPr lang="es-ES" sz="2400" dirty="0"/>
              <a:t>B_01.03 – Lista de sucursales</a:t>
            </a:r>
          </a:p>
        </p:txBody>
      </p:sp>
      <p:pic>
        <p:nvPicPr>
          <p:cNvPr id="4" name="Imagen 3">
            <a:extLst>
              <a:ext uri="{FF2B5EF4-FFF2-40B4-BE49-F238E27FC236}">
                <a16:creationId xmlns:a16="http://schemas.microsoft.com/office/drawing/2014/main" id="{B07B4287-E5A6-4E48-A69E-7DB1CF4CB68E}"/>
              </a:ext>
            </a:extLst>
          </p:cNvPr>
          <p:cNvPicPr>
            <a:picLocks noChangeAspect="1"/>
          </p:cNvPicPr>
          <p:nvPr/>
        </p:nvPicPr>
        <p:blipFill>
          <a:blip r:embed="rId5"/>
          <a:stretch>
            <a:fillRect/>
          </a:stretch>
        </p:blipFill>
        <p:spPr>
          <a:xfrm>
            <a:off x="268942" y="1809288"/>
            <a:ext cx="10810876" cy="611659"/>
          </a:xfrm>
          <a:prstGeom prst="rect">
            <a:avLst/>
          </a:prstGeom>
        </p:spPr>
      </p:pic>
      <p:pic>
        <p:nvPicPr>
          <p:cNvPr id="10" name="Imagen 9">
            <a:extLst>
              <a:ext uri="{FF2B5EF4-FFF2-40B4-BE49-F238E27FC236}">
                <a16:creationId xmlns:a16="http://schemas.microsoft.com/office/drawing/2014/main" id="{2E08CFB6-7E65-26CA-4480-322922296322}"/>
              </a:ext>
            </a:extLst>
          </p:cNvPr>
          <p:cNvPicPr>
            <a:picLocks noChangeAspect="1"/>
          </p:cNvPicPr>
          <p:nvPr/>
        </p:nvPicPr>
        <p:blipFill>
          <a:blip r:embed="rId6"/>
          <a:stretch>
            <a:fillRect/>
          </a:stretch>
        </p:blipFill>
        <p:spPr>
          <a:xfrm>
            <a:off x="268942" y="5760384"/>
            <a:ext cx="5553075" cy="828675"/>
          </a:xfrm>
          <a:prstGeom prst="rect">
            <a:avLst/>
          </a:prstGeom>
        </p:spPr>
      </p:pic>
      <p:pic>
        <p:nvPicPr>
          <p:cNvPr id="12" name="Imagen 11">
            <a:extLst>
              <a:ext uri="{FF2B5EF4-FFF2-40B4-BE49-F238E27FC236}">
                <a16:creationId xmlns:a16="http://schemas.microsoft.com/office/drawing/2014/main" id="{D6669DC3-2F0A-E87C-33C2-58EA9910F4F2}"/>
              </a:ext>
            </a:extLst>
          </p:cNvPr>
          <p:cNvPicPr>
            <a:picLocks noChangeAspect="1"/>
          </p:cNvPicPr>
          <p:nvPr/>
        </p:nvPicPr>
        <p:blipFill>
          <a:blip r:embed="rId7"/>
          <a:stretch>
            <a:fillRect/>
          </a:stretch>
        </p:blipFill>
        <p:spPr>
          <a:xfrm>
            <a:off x="268942" y="2970044"/>
            <a:ext cx="8334375" cy="828675"/>
          </a:xfrm>
          <a:prstGeom prst="rect">
            <a:avLst/>
          </a:prstGeom>
        </p:spPr>
      </p:pic>
      <p:pic>
        <p:nvPicPr>
          <p:cNvPr id="14" name="Imagen 13">
            <a:extLst>
              <a:ext uri="{FF2B5EF4-FFF2-40B4-BE49-F238E27FC236}">
                <a16:creationId xmlns:a16="http://schemas.microsoft.com/office/drawing/2014/main" id="{E932AA6F-5BAB-A6BE-38BF-AC6EC2B16F75}"/>
              </a:ext>
            </a:extLst>
          </p:cNvPr>
          <p:cNvPicPr>
            <a:picLocks noChangeAspect="1"/>
          </p:cNvPicPr>
          <p:nvPr/>
        </p:nvPicPr>
        <p:blipFill>
          <a:blip r:embed="rId8"/>
          <a:stretch>
            <a:fillRect/>
          </a:stretch>
        </p:blipFill>
        <p:spPr>
          <a:xfrm>
            <a:off x="268942" y="4050530"/>
            <a:ext cx="6962775" cy="866775"/>
          </a:xfrm>
          <a:prstGeom prst="rect">
            <a:avLst/>
          </a:prstGeom>
        </p:spPr>
      </p:pic>
      <p:pic>
        <p:nvPicPr>
          <p:cNvPr id="18" name="Audio 17">
            <a:hlinkClick r:id="" action="ppaction://media"/>
            <a:extLst>
              <a:ext uri="{FF2B5EF4-FFF2-40B4-BE49-F238E27FC236}">
                <a16:creationId xmlns:a16="http://schemas.microsoft.com/office/drawing/2014/main" id="{7C74A8F8-CEC6-8E15-7821-EACD112F279E}"/>
              </a:ext>
            </a:extLst>
          </p:cNvPr>
          <p:cNvPicPr>
            <a:picLocks noChangeAspect="1"/>
          </p:cNvPicPr>
          <p:nvPr>
            <a:audioFile r:link="rId2"/>
            <p:extLst>
              <p:ext uri="{DAA4B4D4-6D71-4841-9C94-3DE7FCFB9230}">
                <p14:media xmlns:p14="http://schemas.microsoft.com/office/powerpoint/2010/main" r:embed="rId1"/>
              </p:ext>
            </p:extLst>
          </p:nvPr>
        </p:nvPicPr>
        <p:blipFill>
          <a:blip r:embed="rId9"/>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2548525597"/>
      </p:ext>
    </p:extLst>
  </p:cSld>
  <p:clrMapOvr>
    <a:masterClrMapping/>
  </p:clrMapOvr>
  <mc:AlternateContent xmlns:mc="http://schemas.openxmlformats.org/markup-compatibility/2006" xmlns:p14="http://schemas.microsoft.com/office/powerpoint/2010/main">
    <mc:Choice Requires="p14">
      <p:transition spd="slow" p14:dur="2000" advTm="106968"/>
    </mc:Choice>
    <mc:Fallback xmlns="">
      <p:transition spd="slow" advTm="10696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8"/>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4096C9-0BC2-1519-7AEC-B6699FC29303}"/>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649F9830-F472-0ADC-4E19-98356418BC46}"/>
              </a:ext>
            </a:extLst>
          </p:cNvPr>
          <p:cNvSpPr>
            <a:spLocks noGrp="1"/>
          </p:cNvSpPr>
          <p:nvPr>
            <p:ph idx="1"/>
          </p:nvPr>
        </p:nvSpPr>
        <p:spPr>
          <a:xfrm>
            <a:off x="259079" y="179705"/>
            <a:ext cx="11663979" cy="6409354"/>
          </a:xfrm>
        </p:spPr>
        <p:txBody>
          <a:bodyPr>
            <a:normAutofit/>
          </a:bodyPr>
          <a:lstStyle/>
          <a:p>
            <a:pPr marL="0" indent="0">
              <a:buNone/>
            </a:pPr>
            <a:r>
              <a:rPr lang="es-ES" b="1" u="sng" dirty="0"/>
              <a:t>B_02: Acuerdos contractuales</a:t>
            </a:r>
          </a:p>
          <a:p>
            <a:pPr marL="0" indent="0">
              <a:buNone/>
            </a:pPr>
            <a:endParaRPr lang="es-ES" sz="300" b="1" u="sng" dirty="0"/>
          </a:p>
          <a:p>
            <a:r>
              <a:rPr lang="es-ES" sz="2400" dirty="0"/>
              <a:t>B_02.01 – Información general</a:t>
            </a:r>
          </a:p>
          <a:p>
            <a:endParaRPr lang="es-ES" sz="2400" dirty="0"/>
          </a:p>
          <a:p>
            <a:endParaRPr lang="es-ES" sz="2400" dirty="0"/>
          </a:p>
          <a:p>
            <a:r>
              <a:rPr lang="es-ES" sz="2400" dirty="0"/>
              <a:t>B_02.02 – Información específica</a:t>
            </a:r>
          </a:p>
          <a:p>
            <a:endParaRPr lang="es-ES" sz="2400" dirty="0"/>
          </a:p>
          <a:p>
            <a:endParaRPr lang="es-ES" sz="2400" dirty="0"/>
          </a:p>
          <a:p>
            <a:endParaRPr lang="es-ES" sz="2400" dirty="0"/>
          </a:p>
          <a:p>
            <a:endParaRPr lang="es-ES" sz="2400" dirty="0"/>
          </a:p>
          <a:p>
            <a:endParaRPr lang="es-ES" sz="2400" dirty="0"/>
          </a:p>
          <a:p>
            <a:endParaRPr lang="es-ES" sz="1400" dirty="0"/>
          </a:p>
          <a:p>
            <a:r>
              <a:rPr lang="es-ES" sz="2400" dirty="0"/>
              <a:t>B_02.03 – Lista de acuerdos intragrupo</a:t>
            </a:r>
          </a:p>
        </p:txBody>
      </p:sp>
      <p:pic>
        <p:nvPicPr>
          <p:cNvPr id="4" name="Imagen 3">
            <a:extLst>
              <a:ext uri="{FF2B5EF4-FFF2-40B4-BE49-F238E27FC236}">
                <a16:creationId xmlns:a16="http://schemas.microsoft.com/office/drawing/2014/main" id="{CCCF5B35-205B-D0E4-287B-A0FE579A6533}"/>
              </a:ext>
            </a:extLst>
          </p:cNvPr>
          <p:cNvPicPr>
            <a:picLocks noChangeAspect="1"/>
          </p:cNvPicPr>
          <p:nvPr/>
        </p:nvPicPr>
        <p:blipFill>
          <a:blip r:embed="rId5"/>
          <a:stretch>
            <a:fillRect/>
          </a:stretch>
        </p:blipFill>
        <p:spPr>
          <a:xfrm>
            <a:off x="259079" y="1243919"/>
            <a:ext cx="7439025" cy="809625"/>
          </a:xfrm>
          <a:prstGeom prst="rect">
            <a:avLst/>
          </a:prstGeom>
        </p:spPr>
      </p:pic>
      <p:pic>
        <p:nvPicPr>
          <p:cNvPr id="10" name="Imagen 9">
            <a:extLst>
              <a:ext uri="{FF2B5EF4-FFF2-40B4-BE49-F238E27FC236}">
                <a16:creationId xmlns:a16="http://schemas.microsoft.com/office/drawing/2014/main" id="{E2AAF183-9E7F-E633-062F-500ECD275271}"/>
              </a:ext>
            </a:extLst>
          </p:cNvPr>
          <p:cNvPicPr>
            <a:picLocks noChangeAspect="1"/>
          </p:cNvPicPr>
          <p:nvPr/>
        </p:nvPicPr>
        <p:blipFill>
          <a:blip r:embed="rId6"/>
          <a:stretch>
            <a:fillRect/>
          </a:stretch>
        </p:blipFill>
        <p:spPr>
          <a:xfrm>
            <a:off x="259079" y="2619375"/>
            <a:ext cx="11210925" cy="809625"/>
          </a:xfrm>
          <a:prstGeom prst="rect">
            <a:avLst/>
          </a:prstGeom>
        </p:spPr>
      </p:pic>
      <p:pic>
        <p:nvPicPr>
          <p:cNvPr id="14" name="Imagen 13">
            <a:extLst>
              <a:ext uri="{FF2B5EF4-FFF2-40B4-BE49-F238E27FC236}">
                <a16:creationId xmlns:a16="http://schemas.microsoft.com/office/drawing/2014/main" id="{6226296C-8E96-C870-3764-1C6A0922F079}"/>
              </a:ext>
            </a:extLst>
          </p:cNvPr>
          <p:cNvPicPr>
            <a:picLocks noChangeAspect="1"/>
          </p:cNvPicPr>
          <p:nvPr/>
        </p:nvPicPr>
        <p:blipFill>
          <a:blip r:embed="rId7"/>
          <a:stretch>
            <a:fillRect/>
          </a:stretch>
        </p:blipFill>
        <p:spPr>
          <a:xfrm>
            <a:off x="259079" y="3462337"/>
            <a:ext cx="9877425" cy="809625"/>
          </a:xfrm>
          <a:prstGeom prst="rect">
            <a:avLst/>
          </a:prstGeom>
        </p:spPr>
      </p:pic>
      <p:pic>
        <p:nvPicPr>
          <p:cNvPr id="18" name="Imagen 17">
            <a:extLst>
              <a:ext uri="{FF2B5EF4-FFF2-40B4-BE49-F238E27FC236}">
                <a16:creationId xmlns:a16="http://schemas.microsoft.com/office/drawing/2014/main" id="{D9C58BDA-2C37-8F1B-9815-B9CA6C086C9D}"/>
              </a:ext>
            </a:extLst>
          </p:cNvPr>
          <p:cNvPicPr>
            <a:picLocks noChangeAspect="1"/>
          </p:cNvPicPr>
          <p:nvPr/>
        </p:nvPicPr>
        <p:blipFill>
          <a:blip r:embed="rId8"/>
          <a:stretch>
            <a:fillRect/>
          </a:stretch>
        </p:blipFill>
        <p:spPr>
          <a:xfrm>
            <a:off x="268942" y="4383389"/>
            <a:ext cx="8486775" cy="828675"/>
          </a:xfrm>
          <a:prstGeom prst="rect">
            <a:avLst/>
          </a:prstGeom>
        </p:spPr>
      </p:pic>
      <p:pic>
        <p:nvPicPr>
          <p:cNvPr id="20" name="Imagen 19">
            <a:extLst>
              <a:ext uri="{FF2B5EF4-FFF2-40B4-BE49-F238E27FC236}">
                <a16:creationId xmlns:a16="http://schemas.microsoft.com/office/drawing/2014/main" id="{4BC6D6E0-E663-4766-7F5B-F02232FA3520}"/>
              </a:ext>
            </a:extLst>
          </p:cNvPr>
          <p:cNvPicPr>
            <a:picLocks noChangeAspect="1"/>
          </p:cNvPicPr>
          <p:nvPr/>
        </p:nvPicPr>
        <p:blipFill>
          <a:blip r:embed="rId9"/>
          <a:stretch>
            <a:fillRect/>
          </a:stretch>
        </p:blipFill>
        <p:spPr>
          <a:xfrm>
            <a:off x="268942" y="5667062"/>
            <a:ext cx="5895975" cy="828675"/>
          </a:xfrm>
          <a:prstGeom prst="rect">
            <a:avLst/>
          </a:prstGeom>
        </p:spPr>
      </p:pic>
      <p:pic>
        <p:nvPicPr>
          <p:cNvPr id="26" name="Audio 25">
            <a:hlinkClick r:id="" action="ppaction://media"/>
            <a:extLst>
              <a:ext uri="{FF2B5EF4-FFF2-40B4-BE49-F238E27FC236}">
                <a16:creationId xmlns:a16="http://schemas.microsoft.com/office/drawing/2014/main" id="{9122EF9D-815E-A2C6-135A-37B711F1336D}"/>
              </a:ext>
            </a:extLst>
          </p:cNvPr>
          <p:cNvPicPr>
            <a:picLocks noChangeAspect="1"/>
          </p:cNvPicPr>
          <p:nvPr>
            <a:audioFile r:link="rId2"/>
            <p:extLst>
              <p:ext uri="{DAA4B4D4-6D71-4841-9C94-3DE7FCFB9230}">
                <p14:media xmlns:p14="http://schemas.microsoft.com/office/powerpoint/2010/main" r:embed="rId1"/>
              </p:ext>
            </p:extLst>
          </p:nvPr>
        </p:nvPicPr>
        <p:blipFill>
          <a:blip r:embed="rId10"/>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319833865"/>
      </p:ext>
    </p:extLst>
  </p:cSld>
  <p:clrMapOvr>
    <a:masterClrMapping/>
  </p:clrMapOvr>
  <mc:AlternateContent xmlns:mc="http://schemas.openxmlformats.org/markup-compatibility/2006" xmlns:p14="http://schemas.microsoft.com/office/powerpoint/2010/main">
    <mc:Choice Requires="p14">
      <p:transition spd="slow" p14:dur="2000" advTm="92527"/>
    </mc:Choice>
    <mc:Fallback xmlns="">
      <p:transition spd="slow" advTm="9252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6"/>
                </p:tgtEl>
              </p:cMediaNode>
            </p:audio>
          </p:childTnLst>
        </p:cTn>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2971</Words>
  <Application>Microsoft Office PowerPoint</Application>
  <PresentationFormat>Panorámica</PresentationFormat>
  <Paragraphs>218</Paragraphs>
  <Slides>16</Slides>
  <Notes>15</Notes>
  <HiddenSlides>0</HiddenSlides>
  <MMClips>14</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16</vt:i4>
      </vt:variant>
    </vt:vector>
  </HeadingPairs>
  <TitlesOfParts>
    <vt:vector size="21" baseType="lpstr">
      <vt:lpstr>Aptos</vt:lpstr>
      <vt:lpstr>Aptos Display</vt:lpstr>
      <vt:lpstr>Arial</vt:lpstr>
      <vt:lpstr>Arial Black</vt:lpstr>
      <vt:lpstr>Tema de Office</vt:lpstr>
      <vt:lpstr>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 Muchas 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2025-12-12T12:05:10Z</dcterms:created>
  <dcterms:modified xsi:type="dcterms:W3CDTF">2025-12-12T12:05:14Z</dcterms:modified>
</cp:coreProperties>
</file>